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57" r:id="rId4"/>
    <p:sldId id="257"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410" r:id="rId57"/>
    <p:sldId id="411"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4" r:id="rId71"/>
    <p:sldId id="425" r:id="rId72"/>
    <p:sldId id="426" r:id="rId73"/>
    <p:sldId id="427" r:id="rId74"/>
    <p:sldId id="428" r:id="rId75"/>
    <p:sldId id="429" r:id="rId76"/>
    <p:sldId id="430" r:id="rId77"/>
    <p:sldId id="431" r:id="rId78"/>
    <p:sldId id="432" r:id="rId79"/>
    <p:sldId id="433" r:id="rId80"/>
    <p:sldId id="434" r:id="rId81"/>
    <p:sldId id="435" r:id="rId82"/>
    <p:sldId id="436" r:id="rId83"/>
    <p:sldId id="437" r:id="rId84"/>
    <p:sldId id="438" r:id="rId85"/>
    <p:sldId id="439" r:id="rId86"/>
    <p:sldId id="440" r:id="rId87"/>
    <p:sldId id="441" r:id="rId88"/>
    <p:sldId id="442" r:id="rId89"/>
    <p:sldId id="443" r:id="rId90"/>
    <p:sldId id="444" r:id="rId91"/>
    <p:sldId id="445" r:id="rId92"/>
    <p:sldId id="446" r:id="rId93"/>
    <p:sldId id="447" r:id="rId94"/>
    <p:sldId id="448" r:id="rId95"/>
    <p:sldId id="449" r:id="rId96"/>
    <p:sldId id="450" r:id="rId97"/>
    <p:sldId id="451" r:id="rId98"/>
    <p:sldId id="452" r:id="rId99"/>
    <p:sldId id="453" r:id="rId100"/>
    <p:sldId id="454" r:id="rId101"/>
    <p:sldId id="455"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8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7.xml"/><Relationship Id="rId2" Type="http://schemas.openxmlformats.org/officeDocument/2006/relationships/image" Target="file:///C:\Users\86158\AppData\Local\Temp\wps\INetCache\6cce8a01a2932438067487b2f67a8ec9" TargetMode="External"/><Relationship Id="rId1" Type="http://schemas.openxmlformats.org/officeDocument/2006/relationships/image" Target="../media/image8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file:///C:\Users\86158\AppData\Local\Temp\wps\INetCache\8c514dc166c7646d0a554d4d746bde33" TargetMode="Externa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9.xml"/><Relationship Id="rId2" Type="http://schemas.openxmlformats.org/officeDocument/2006/relationships/image" Target="file:///C:\Users\86158\AppData\Local\Temp\wps\INetCache\6df28de79e600b6e161042fd0caba90f" TargetMode="Externa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0.xml"/><Relationship Id="rId2" Type="http://schemas.openxmlformats.org/officeDocument/2006/relationships/image" Target="file:///C:\Users\86158\AppData\Local\Temp\wps\INetCache\3be9505e7351cf5da8cec729999cc983" TargetMode="Externa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1.xml"/><Relationship Id="rId2" Type="http://schemas.openxmlformats.org/officeDocument/2006/relationships/image" Target="file:///C:\Users\86158\AppData\Local\Temp\wps\INetCache\00026aa0dd3e4fd107dd0f4d11dc5ed2" TargetMode="External"/><Relationship Id="rId1"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3.xml"/><Relationship Id="rId2" Type="http://schemas.openxmlformats.org/officeDocument/2006/relationships/image" Target="file:///C:\Users\86158\AppData\Local\Temp\wps\INetCache\1d8e0786ef0e400401acb8100b1e952d" TargetMode="External"/><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4.xml"/><Relationship Id="rId2" Type="http://schemas.openxmlformats.org/officeDocument/2006/relationships/image" Target="file:///C:\Users\86158\AppData\Local\Temp\wps\INetCache\11cb75c9c3002dccdd8d95332acbb28b" TargetMode="Externa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5.xml"/><Relationship Id="rId2" Type="http://schemas.openxmlformats.org/officeDocument/2006/relationships/image" Target="file:///C:\Users\86158\AppData\Local\Temp\wps\INetCache\cf174dbb70174348db4b85f00436350f" TargetMode="Externa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6.xml"/><Relationship Id="rId2" Type="http://schemas.openxmlformats.org/officeDocument/2006/relationships/image" Target="file:///C:\Users\86158\AppData\Local\Temp\wps\INetCache\f790549ea293b24eed42d53ea16f7b07" TargetMode="Externa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8.xml"/><Relationship Id="rId2" Type="http://schemas.openxmlformats.org/officeDocument/2006/relationships/image" Target="file:///C:\Users\86158\AppData\Local\Temp\wps\INetCache\3b93a470ca2335b48362ac8bfa5003cb" TargetMode="Externa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89.xml"/><Relationship Id="rId2" Type="http://schemas.openxmlformats.org/officeDocument/2006/relationships/image" Target="file:///C:\Users\86158\AppData\Local\Temp\wps\INetCache\d19b15c8d6eaf86d50535855a19d366d" TargetMode="Externa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0.xml"/><Relationship Id="rId2" Type="http://schemas.openxmlformats.org/officeDocument/2006/relationships/image" Target="file:///C:\Users\86158\AppData\Local\Temp\wps\INetCache\c3df9f42f074292ccba5af833f062d90" TargetMode="Externa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1.xml"/><Relationship Id="rId2" Type="http://schemas.openxmlformats.org/officeDocument/2006/relationships/image" Target="file:///C:\Users\86158\AppData\Local\Temp\wps\INetCache\a4a71f19872f8bff68af2ec85faf6b1b" TargetMode="Externa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2.xml"/><Relationship Id="rId2" Type="http://schemas.openxmlformats.org/officeDocument/2006/relationships/image" Target="file:///C:\Users\86158\AppData\Local\Temp\wps\INetCache\48fee96fae27769a5197efc75819bbe4" TargetMode="Externa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3.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4.xml"/><Relationship Id="rId2" Type="http://schemas.openxmlformats.org/officeDocument/2006/relationships/image" Target="file:///C:\Users\86158\AppData\Local\Temp\wps\INetCache\712137044c7bdd12c53a5d836331c9e0" TargetMode="External"/><Relationship Id="rId1" Type="http://schemas.openxmlformats.org/officeDocument/2006/relationships/image" Target="../media/image20.jpe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image" Target="file:///C:\Users\86158\AppData\Local\Temp\wps\INetCache\92fae9acccf100cfa1e1f63230205f55" TargetMode="External"/><Relationship Id="rId1" Type="http://schemas.openxmlformats.org/officeDocument/2006/relationships/image" Target="../media/image21.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6.xml"/><Relationship Id="rId2" Type="http://schemas.openxmlformats.org/officeDocument/2006/relationships/image" Target="file:///C:\Users\86158\AppData\Local\Temp\wps\INetCache\764b21db44a8f1ce9507627f15b6ea25" TargetMode="Externa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70.xml"/><Relationship Id="rId2" Type="http://schemas.openxmlformats.org/officeDocument/2006/relationships/image" Target="../media/image1.png"/><Relationship Id="rId1" Type="http://schemas.openxmlformats.org/officeDocument/2006/relationships/tags" Target="../tags/tag69.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97.xml"/><Relationship Id="rId2" Type="http://schemas.openxmlformats.org/officeDocument/2006/relationships/image" Target="file:///C:\Users\86158\AppData\Local\Temp\wps\INetCache\c398267cc4727e6fa033dd4840be00fd" TargetMode="External"/><Relationship Id="rId1" Type="http://schemas.openxmlformats.org/officeDocument/2006/relationships/image" Target="../media/image2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9.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0.xml"/><Relationship Id="rId2" Type="http://schemas.openxmlformats.org/officeDocument/2006/relationships/image" Target="file:///C:\Users\86158\AppData\Local\Temp\wps\INetCache\09d113ac8214dc688977164fef0ee583" TargetMode="External"/><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1.xml"/><Relationship Id="rId2" Type="http://schemas.openxmlformats.org/officeDocument/2006/relationships/image" Target="file:///C:\Users\86158\AppData\Local\Temp\wps\INetCache\f9253fff82ff4be2b688086d9a175fa9" TargetMode="External"/><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2.xml"/><Relationship Id="rId2" Type="http://schemas.openxmlformats.org/officeDocument/2006/relationships/image" Target="file:///C:\Users\86158\AppData\Local\Temp\wps\INetCache\334f703aa48a228846716b61e95bf9f4" TargetMode="External"/><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3.xml"/><Relationship Id="rId2" Type="http://schemas.openxmlformats.org/officeDocument/2006/relationships/image" Target="file:///C:\Users\86158\AppData\Local\Temp\wps\INetCache\d8f4bc080610f41f68353073c533ed0a" TargetMode="External"/><Relationship Id="rId1" Type="http://schemas.openxmlformats.org/officeDocument/2006/relationships/image" Target="../media/image2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4.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5.xml"/><Relationship Id="rId2" Type="http://schemas.openxmlformats.org/officeDocument/2006/relationships/image" Target="file:///C:\Users\86158\AppData\Local\Temp\wps\INetCache\7efdd9cdfae4cc84241b1aad6fd770c1" TargetMode="External"/><Relationship Id="rId1" Type="http://schemas.openxmlformats.org/officeDocument/2006/relationships/image" Target="../media/image28.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6.xml"/><Relationship Id="rId2" Type="http://schemas.openxmlformats.org/officeDocument/2006/relationships/image" Target="file:///C:\Users\86158\AppData\Local\Temp\wps\INetCache\8a6a5a2ad44be402d338db29fa72cde1" TargetMode="External"/><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1.xml"/><Relationship Id="rId2" Type="http://schemas.openxmlformats.org/officeDocument/2006/relationships/image" Target="file:///C:\Users\86158\AppData\Local\Temp\wps\INetCache\a9f20866f55880dab60a43a4f81b63eb" TargetMode="Externa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7.xml"/><Relationship Id="rId2" Type="http://schemas.openxmlformats.org/officeDocument/2006/relationships/image" Target="file:///C:\Users\86158\AppData\Local\Temp\wps\INetCache\5953a3055d800152d1777509260c0b55" TargetMode="External"/><Relationship Id="rId1" Type="http://schemas.openxmlformats.org/officeDocument/2006/relationships/image" Target="../media/image30.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08.xml"/><Relationship Id="rId2" Type="http://schemas.openxmlformats.org/officeDocument/2006/relationships/image" Target="file:///C:\Users\86158\AppData\Local\Temp\wps\INetCache\6af7a85ff790d501c0c029a6dee453cb" TargetMode="Externa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0.xml"/><Relationship Id="rId2" Type="http://schemas.openxmlformats.org/officeDocument/2006/relationships/image" Target="file:///C:\Users\86158\AppData\Local\Temp\wps\INetCache\cf174dbb70174348db4b85f00436350f" TargetMode="External"/><Relationship Id="rId1" Type="http://schemas.openxmlformats.org/officeDocument/2006/relationships/image" Target="../media/image13.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1.xml"/><Relationship Id="rId2" Type="http://schemas.openxmlformats.org/officeDocument/2006/relationships/image" Target="file:///C:\Users\86158\AppData\Local\Temp\wps\INetCache\b92718b105257af32b1a4af64560b478" TargetMode="External"/><Relationship Id="rId1" Type="http://schemas.openxmlformats.org/officeDocument/2006/relationships/image" Target="../media/image32.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2.xml"/><Relationship Id="rId2" Type="http://schemas.openxmlformats.org/officeDocument/2006/relationships/image" Target="file:///C:\Users\86158\AppData\Local\Temp\wps\INetCache\7d98f5a983e6c2f08b8f5fb7fc2725b1" TargetMode="External"/><Relationship Id="rId1" Type="http://schemas.openxmlformats.org/officeDocument/2006/relationships/image" Target="../media/image33.jpe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3.xml"/><Relationship Id="rId2" Type="http://schemas.openxmlformats.org/officeDocument/2006/relationships/image" Target="file:///C:\Users\86158\AppData\Local\Temp\wps\INetCache\f790549ea293b24eed42d53ea16f7b07" TargetMode="External"/><Relationship Id="rId1" Type="http://schemas.openxmlformats.org/officeDocument/2006/relationships/image" Target="../media/image14.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5.xml"/><Relationship Id="rId2" Type="http://schemas.openxmlformats.org/officeDocument/2006/relationships/image" Target="file:///C:\Users\86158\AppData\Local\Temp\wps\INetCache\73ea3298f95528a9e9e93923365082db" TargetMode="External"/><Relationship Id="rId1" Type="http://schemas.openxmlformats.org/officeDocument/2006/relationships/image" Target="../media/image34.jpe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6.xml"/><Relationship Id="rId2" Type="http://schemas.openxmlformats.org/officeDocument/2006/relationships/image" Target="file:///C:\Users\86158\AppData\Local\Temp\wps\INetCache\10dc8a597484c1812e8412f5e73edad8" TargetMode="Externa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image" Target="file:///C:\Users\86158\AppData\Local\Temp\wps\INetCache\bf7996a36230f199106b0fb0dea99bbf" TargetMode="Externa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7.xml"/><Relationship Id="rId2" Type="http://schemas.openxmlformats.org/officeDocument/2006/relationships/image" Target="file:///C:\Users\86158\AppData\Local\Temp\wps\INetCache\ec8a04c1aefd14cea05afd40166ba74c" TargetMode="External"/><Relationship Id="rId1" Type="http://schemas.openxmlformats.org/officeDocument/2006/relationships/image" Target="../media/image36.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8.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19.xml"/><Relationship Id="rId2" Type="http://schemas.openxmlformats.org/officeDocument/2006/relationships/image" Target="file:///C:\Users\86158\AppData\Local\Temp\wps\INetCache\21cad959d727b4c03bb6632ff4ed7643" TargetMode="External"/><Relationship Id="rId1" Type="http://schemas.openxmlformats.org/officeDocument/2006/relationships/image" Target="../media/image37.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0.xml"/><Relationship Id="rId2" Type="http://schemas.openxmlformats.org/officeDocument/2006/relationships/image" Target="file:///C:\Users\86158\AppData\Local\Temp\wps\INetCache\cbabd37126c7694d6216d6fa3f447d94" TargetMode="External"/><Relationship Id="rId1" Type="http://schemas.openxmlformats.org/officeDocument/2006/relationships/image" Target="../media/image38.jpe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1.xml"/><Relationship Id="rId2" Type="http://schemas.openxmlformats.org/officeDocument/2006/relationships/image" Target="file:///C:\Users\86158\AppData\Local\Temp\wps\INetCache\0d33c733a07d3db90df1ff47655fce3b" TargetMode="External"/><Relationship Id="rId1" Type="http://schemas.openxmlformats.org/officeDocument/2006/relationships/image" Target="../media/image39.jpe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2.xml"/><Relationship Id="rId2" Type="http://schemas.openxmlformats.org/officeDocument/2006/relationships/image" Target="file:///C:\Users\86158\AppData\Local\Temp\wps\INetCache\74f9f0d3cedccf5597e7263cecb837e0" TargetMode="External"/><Relationship Id="rId1" Type="http://schemas.openxmlformats.org/officeDocument/2006/relationships/image" Target="../media/image4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4.xml"/><Relationship Id="rId2" Type="http://schemas.openxmlformats.org/officeDocument/2006/relationships/image" Target="file:///C:\Users\86158\AppData\Local\Temp\wps\INetCache\ff9d102e43a61def1150c2bd393f1941" TargetMode="External"/><Relationship Id="rId1" Type="http://schemas.openxmlformats.org/officeDocument/2006/relationships/image" Target="../media/image41.jpe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5.xml"/><Relationship Id="rId2" Type="http://schemas.openxmlformats.org/officeDocument/2006/relationships/image" Target="file:///C:\Users\86158\AppData\Local\Temp\wps\INetCache\a4dca8f35f6bda0986dbc0f9429f95c5" TargetMode="External"/><Relationship Id="rId1" Type="http://schemas.openxmlformats.org/officeDocument/2006/relationships/image" Target="../media/image42.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6.xml"/><Relationship Id="rId2" Type="http://schemas.openxmlformats.org/officeDocument/2006/relationships/image" Target="file:///C:\Users\86158\AppData\Local\Temp\wps\INetCache\53086703674dede93785d36740537dca" TargetMode="External"/><Relationship Id="rId1" Type="http://schemas.openxmlformats.org/officeDocument/2006/relationships/image" Target="../media/image4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7.xml"/><Relationship Id="rId2" Type="http://schemas.openxmlformats.org/officeDocument/2006/relationships/image" Target="file:///C:\Users\86158\AppData\Local\Temp\wps\INetCache\a599e7240c678326df7e362d4da1c229" TargetMode="External"/><Relationship Id="rId1" Type="http://schemas.openxmlformats.org/officeDocument/2006/relationships/image" Target="../media/image4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8.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29.xml"/><Relationship Id="rId2" Type="http://schemas.openxmlformats.org/officeDocument/2006/relationships/image" Target="file:///C:\Users\86158\AppData\Local\Temp\wps\INetCache\66875343adaf9fedd04771c12629dc68" TargetMode="External"/><Relationship Id="rId1" Type="http://schemas.openxmlformats.org/officeDocument/2006/relationships/image" Target="../media/image45.jpe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0.xml"/><Relationship Id="rId2" Type="http://schemas.openxmlformats.org/officeDocument/2006/relationships/image" Target="file:///C:\Users\86158\AppData\Local\Temp\wps\INetCache\100b080d65996bfd4428fbb23d370b88" TargetMode="External"/><Relationship Id="rId1" Type="http://schemas.openxmlformats.org/officeDocument/2006/relationships/image" Target="../media/image46.jpe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1.xml"/><Relationship Id="rId2" Type="http://schemas.openxmlformats.org/officeDocument/2006/relationships/image" Target="file:///C:\Users\86158\AppData\Local\Temp\wps\INetCache\679e0d0c143dbfc5356b60dadb725cce" TargetMode="External"/><Relationship Id="rId1" Type="http://schemas.openxmlformats.org/officeDocument/2006/relationships/image" Target="../media/image47.jpe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2.xml"/><Relationship Id="rId2" Type="http://schemas.openxmlformats.org/officeDocument/2006/relationships/image" Target="file:///C:\Users\86158\AppData\Local\Temp\wps\INetCache\0463a9598e85be6c616306e861d9c85c" TargetMode="External"/><Relationship Id="rId1" Type="http://schemas.openxmlformats.org/officeDocument/2006/relationships/image" Target="../media/image48.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3.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4.xml"/><Relationship Id="rId2" Type="http://schemas.openxmlformats.org/officeDocument/2006/relationships/image" Target="file:///C:\Users\86158\AppData\Local\Temp\wps\INetCache\596c7dd3e3b62d465741bb68577edb05" TargetMode="External"/><Relationship Id="rId1" Type="http://schemas.openxmlformats.org/officeDocument/2006/relationships/image" Target="../media/image49.jpe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5.xml"/><Relationship Id="rId2" Type="http://schemas.openxmlformats.org/officeDocument/2006/relationships/image" Target="file:///C:\Users\86158\AppData\Local\Temp\wps\INetCache\3c7f784f85256975bf2b1b7b21a0bd69" TargetMode="External"/><Relationship Id="rId1" Type="http://schemas.openxmlformats.org/officeDocument/2006/relationships/image" Target="../media/image50.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6.xml"/><Relationship Id="rId2" Type="http://schemas.openxmlformats.org/officeDocument/2006/relationships/image" Target="file:///C:\Users\86158\AppData\Local\Temp\wps\INetCache\9676e7770d4dc539a0bec7513083d109" TargetMode="External"/><Relationship Id="rId1" Type="http://schemas.openxmlformats.org/officeDocument/2006/relationships/image" Target="../media/image5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4.xml"/><Relationship Id="rId2" Type="http://schemas.openxmlformats.org/officeDocument/2006/relationships/image" Target="file:///C:\Users\86158\AppData\Local\Temp\wps\INetCache\785109be215112ea46c3af6ffe441e43" TargetMode="Externa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7.xml"/><Relationship Id="rId2" Type="http://schemas.openxmlformats.org/officeDocument/2006/relationships/image" Target="file:///C:\Users\86158\AppData\Local\Temp\wps\INetCache\e609d4a40c3464dd02ee6fed2e06cb65" TargetMode="External"/><Relationship Id="rId1" Type="http://schemas.openxmlformats.org/officeDocument/2006/relationships/image" Target="../media/image52.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8.xml"/><Relationship Id="rId2" Type="http://schemas.openxmlformats.org/officeDocument/2006/relationships/image" Target="file:///C:\Users\86158\AppData\Local\Temp\wps\INetCache\fad832fac2e5e30853e31bb1c920e5ec" TargetMode="External"/><Relationship Id="rId1" Type="http://schemas.openxmlformats.org/officeDocument/2006/relationships/image" Target="../media/image53.jpe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9.xml"/><Relationship Id="rId2" Type="http://schemas.openxmlformats.org/officeDocument/2006/relationships/image" Target="file:///C:\Users\86158\AppData\Local\Temp\wps\INetCache\ccef5a5ec0fbc66f9b6bda82612f3513" TargetMode="External"/><Relationship Id="rId1" Type="http://schemas.openxmlformats.org/officeDocument/2006/relationships/image" Target="../media/image54.jpe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0.xml"/><Relationship Id="rId2" Type="http://schemas.openxmlformats.org/officeDocument/2006/relationships/image" Target="file:///C:\Users\86158\AppData\Local\Temp\wps\INetCache\ee861240fbcc7738c7f962c065142c8e" TargetMode="External"/><Relationship Id="rId1" Type="http://schemas.openxmlformats.org/officeDocument/2006/relationships/image" Target="../media/image55.jpe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1.xml"/><Relationship Id="rId2" Type="http://schemas.openxmlformats.org/officeDocument/2006/relationships/image" Target="file:///C:\Users\86158\AppData\Local\Temp\wps\INetCache\28c2ab89e77d42d4dbc2962b9e5cbe5e" TargetMode="External"/><Relationship Id="rId1" Type="http://schemas.openxmlformats.org/officeDocument/2006/relationships/image" Target="../media/image56.jpe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2.xml"/><Relationship Id="rId2" Type="http://schemas.openxmlformats.org/officeDocument/2006/relationships/image" Target="file:///C:\Users\86158\AppData\Local\Temp\wps\INetCache\b56743ace90338792370d4fea4a6da1a" TargetMode="External"/><Relationship Id="rId1" Type="http://schemas.openxmlformats.org/officeDocument/2006/relationships/image" Target="../media/image57.jpe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3.xml"/><Relationship Id="rId2" Type="http://schemas.openxmlformats.org/officeDocument/2006/relationships/image" Target="file:///C:\Users\86158\AppData\Local\Temp\wps\INetCache\6888e21cdc02ff410da2546de5dc45a5" TargetMode="External"/><Relationship Id="rId1" Type="http://schemas.openxmlformats.org/officeDocument/2006/relationships/image" Target="../media/image58.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4.xml"/><Relationship Id="rId2" Type="http://schemas.openxmlformats.org/officeDocument/2006/relationships/image" Target="file:///C:\Users\86158\AppData\Local\Temp\wps\INetCache\d4d3060c35adbe85c61b1c63a2c14e4d" TargetMode="External"/><Relationship Id="rId1" Type="http://schemas.openxmlformats.org/officeDocument/2006/relationships/image" Target="../media/image59.jpe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5.xml"/><Relationship Id="rId2" Type="http://schemas.openxmlformats.org/officeDocument/2006/relationships/image" Target="file:///C:\Users\86158\AppData\Local\Temp\wps\INetCache\262a0458f0bdda27ad733124bc7cf8ad" TargetMode="External"/><Relationship Id="rId1" Type="http://schemas.openxmlformats.org/officeDocument/2006/relationships/image" Target="../media/image60.jpe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6.xml"/><Relationship Id="rId2" Type="http://schemas.openxmlformats.org/officeDocument/2006/relationships/image" Target="file:///C:\Users\86158\AppData\Local\Temp\wps\INetCache\ca169cb29f91ecf3ced10c7eaa2d435c" TargetMode="External"/><Relationship Id="rId1" Type="http://schemas.openxmlformats.org/officeDocument/2006/relationships/image" Target="../media/image6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5.xml"/><Relationship Id="rId2" Type="http://schemas.openxmlformats.org/officeDocument/2006/relationships/image" Target="file:///C:\Users\86158\AppData\Local\Temp\wps\INetCache\da9b3fef41a907df7dccad7773840ed7" TargetMode="External"/><Relationship Id="rId1" Type="http://schemas.openxmlformats.org/officeDocument/2006/relationships/image" Target="../media/image5.jpe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7.xml"/><Relationship Id="rId2" Type="http://schemas.openxmlformats.org/officeDocument/2006/relationships/image" Target="file:///C:\Users\86158\AppData\Local\Temp\wps\INetCache\ff5b44bef0bcbbf9b9b40ac5c3636d28" TargetMode="External"/><Relationship Id="rId1" Type="http://schemas.openxmlformats.org/officeDocument/2006/relationships/image" Target="../media/image62.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8.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9.xml"/><Relationship Id="rId2" Type="http://schemas.openxmlformats.org/officeDocument/2006/relationships/image" Target="file:///C:\Users\86158\AppData\Local\Temp\wps\INetCache\1a741c81916cdafd1fc79dcb33a3bcbe" TargetMode="External"/><Relationship Id="rId1" Type="http://schemas.openxmlformats.org/officeDocument/2006/relationships/image" Target="../media/image63.jpe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0.xml"/><Relationship Id="rId2" Type="http://schemas.openxmlformats.org/officeDocument/2006/relationships/image" Target="file:///C:\Users\86158\AppData\Local\Temp\wps\INetCache\cde235a02df2beb6046504989144163a" TargetMode="External"/><Relationship Id="rId1" Type="http://schemas.openxmlformats.org/officeDocument/2006/relationships/image" Target="../media/image64.jpe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1.xml"/><Relationship Id="rId2" Type="http://schemas.openxmlformats.org/officeDocument/2006/relationships/image" Target="file:///C:\Users\86158\AppData\Local\Temp\wps\INetCache\29fd1fc5d3b445fcb133887086b71be3" TargetMode="External"/><Relationship Id="rId1" Type="http://schemas.openxmlformats.org/officeDocument/2006/relationships/image" Target="../media/image65.jpe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2.xml"/><Relationship Id="rId2" Type="http://schemas.openxmlformats.org/officeDocument/2006/relationships/image" Target="file:///C:\Users\86158\AppData\Local\Temp\wps\INetCache\afeccab7b8575aac94e59104fa8efba8" TargetMode="External"/><Relationship Id="rId1" Type="http://schemas.openxmlformats.org/officeDocument/2006/relationships/image" Target="../media/image66.jpe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3.xml"/><Relationship Id="rId2" Type="http://schemas.openxmlformats.org/officeDocument/2006/relationships/image" Target="file:///C:\Users\86158\AppData\Local\Temp\wps\INetCache\5553ed1fc627a933cac5e87b0c53e926" TargetMode="External"/><Relationship Id="rId1" Type="http://schemas.openxmlformats.org/officeDocument/2006/relationships/image" Target="../media/image67.jpe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4.xml"/><Relationship Id="rId2" Type="http://schemas.openxmlformats.org/officeDocument/2006/relationships/image" Target="file:///C:\Users\86158\AppData\Local\Temp\wps\INetCache\34c165320cd025401205b63227b8e842" TargetMode="External"/><Relationship Id="rId1" Type="http://schemas.openxmlformats.org/officeDocument/2006/relationships/image" Target="../media/image68.jpe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5.xml"/><Relationship Id="rId2" Type="http://schemas.openxmlformats.org/officeDocument/2006/relationships/image" Target="file:///C:\Users\86158\AppData\Local\Temp\wps\INetCache\37e48a4e7e9c8fafe4755559b6e324eb" TargetMode="External"/><Relationship Id="rId1" Type="http://schemas.openxmlformats.org/officeDocument/2006/relationships/image" Target="../media/image69.jpe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6.xml"/><Relationship Id="rId2" Type="http://schemas.openxmlformats.org/officeDocument/2006/relationships/image" Target="file:///C:\Users\86158\AppData\Local\Temp\wps\INetCache\1cd90e1bb868d00be36315fc3a5df9ed" TargetMode="External"/><Relationship Id="rId1" Type="http://schemas.openxmlformats.org/officeDocument/2006/relationships/image" Target="../media/image70.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6.xml"/><Relationship Id="rId2" Type="http://schemas.openxmlformats.org/officeDocument/2006/relationships/image" Target="file:///C:\Users\86158\AppData\Local\Temp\wps\INetCache\1ab65948216368d34d5ed89c0a823dfb" TargetMode="External"/><Relationship Id="rId1" Type="http://schemas.openxmlformats.org/officeDocument/2006/relationships/image" Target="../media/image6.jpe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7.xml"/><Relationship Id="rId2" Type="http://schemas.openxmlformats.org/officeDocument/2006/relationships/image" Target="file:///C:\Users\86158\AppData\Local\Temp\wps\INetCache\1fdecf2eb58cae0d819e18d61399608a" TargetMode="External"/><Relationship Id="rId1" Type="http://schemas.openxmlformats.org/officeDocument/2006/relationships/image" Target="../media/image71.jpe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8.xml"/><Relationship Id="rId2" Type="http://schemas.openxmlformats.org/officeDocument/2006/relationships/image" Target="file:///C:\Users\86158\AppData\Local\Temp\wps\INetCache\b49546957cbd448b2351afb5d5fbbbd9" TargetMode="External"/><Relationship Id="rId1" Type="http://schemas.openxmlformats.org/officeDocument/2006/relationships/image" Target="../media/image72.jpe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9.xml"/><Relationship Id="rId2" Type="http://schemas.openxmlformats.org/officeDocument/2006/relationships/image" Target="file:///C:\Users\86158\AppData\Local\Temp\wps\INetCache\bc362c3c0946da457f91effe3634e27e" TargetMode="External"/><Relationship Id="rId1" Type="http://schemas.openxmlformats.org/officeDocument/2006/relationships/image" Target="../media/image73.jpe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0.xml"/><Relationship Id="rId2" Type="http://schemas.openxmlformats.org/officeDocument/2006/relationships/image" Target="file:///C:\Users\86158\AppData\Local\Temp\wps\INetCache\d788eaca502b0c337a87642080524484" TargetMode="External"/><Relationship Id="rId1" Type="http://schemas.openxmlformats.org/officeDocument/2006/relationships/image" Target="../media/image74.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1.xml"/><Relationship Id="rId2" Type="http://schemas.openxmlformats.org/officeDocument/2006/relationships/image" Target="file:///C:\Users\86158\AppData\Local\Temp\wps\INetCache\cff3fba8d433bc3a80c4c2c4e1c9695c" TargetMode="External"/><Relationship Id="rId1" Type="http://schemas.openxmlformats.org/officeDocument/2006/relationships/image" Target="../media/image75.jpe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2.xml"/><Relationship Id="rId2" Type="http://schemas.openxmlformats.org/officeDocument/2006/relationships/image" Target="file:///C:\Users\86158\AppData\Local\Temp\wps\INetCache\4105f9b8899ce47322ce2e674dfab9db" TargetMode="External"/><Relationship Id="rId1" Type="http://schemas.openxmlformats.org/officeDocument/2006/relationships/image" Target="../media/image76.jpe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3.xml"/><Relationship Id="rId2" Type="http://schemas.openxmlformats.org/officeDocument/2006/relationships/image" Target="file:///C:\Users\86158\AppData\Local\Temp\wps\INetCache\be97515b6c727925666dac7bf6b99e18" TargetMode="External"/><Relationship Id="rId1" Type="http://schemas.openxmlformats.org/officeDocument/2006/relationships/image" Target="../media/image77.jpe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4.xml"/><Relationship Id="rId2" Type="http://schemas.openxmlformats.org/officeDocument/2006/relationships/image" Target="file:///C:\Users\86158\AppData\Local\Temp\wps\INetCache\9207309cd237277c01c9d61f232eb4cb" TargetMode="External"/><Relationship Id="rId1" Type="http://schemas.openxmlformats.org/officeDocument/2006/relationships/image" Target="../media/image78.jpe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5.xml"/><Relationship Id="rId2" Type="http://schemas.openxmlformats.org/officeDocument/2006/relationships/image" Target="file:///C:\Users\86158\AppData\Local\Temp\wps\INetCache\1f22ea91fc42b7ee5844fb1c8fb32b6d" TargetMode="External"/><Relationship Id="rId1" Type="http://schemas.openxmlformats.org/officeDocument/2006/relationships/image" Target="../media/image79.jpe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66.xml"/><Relationship Id="rId2" Type="http://schemas.openxmlformats.org/officeDocument/2006/relationships/image" Target="file:///C:\Users\86158\AppData\Local\Temp\wps\INetCache\6c170320af2c460e8b9433b2efd430bb" TargetMode="External"/><Relationship Id="rId1" Type="http://schemas.openxmlformats.org/officeDocument/2006/relationships/image" Target="../media/image8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en-US"/>
              <a:t>化妆</a:t>
            </a:r>
            <a:endParaRPr lang="zh-CN" altLang="en-US"/>
          </a:p>
        </p:txBody>
      </p:sp>
      <p:sp>
        <p:nvSpPr>
          <p:cNvPr id="3" name="副标题 2"/>
          <p:cNvSpPr>
            <a:spLocks noGrp="1"/>
          </p:cNvSpPr>
          <p:nvPr>
            <p:ph type="subTitle" idx="1"/>
            <p:custDataLst>
              <p:tags r:id="rId2"/>
            </p:custDataLst>
          </p:nvPr>
        </p:nvSpPr>
        <p:spPr/>
        <p:txBody>
          <a:bodyPr/>
          <a:p>
            <a:r>
              <a:rPr lang="zh-CN" altLang="en-US"/>
              <a:t>单击输入您的封面副标题</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5775960" y="3244850"/>
            <a:ext cx="640080" cy="368300"/>
          </a:xfrm>
          <a:prstGeom prst="rect">
            <a:avLst/>
          </a:prstGeom>
          <a:noFill/>
        </p:spPr>
        <p:txBody>
          <a:bodyPr wrap="none" rtlCol="0" anchor="t">
            <a:spAutoFit/>
          </a:bodyPr>
          <a:p>
            <a:r>
              <a:rPr lang="zh-CN" altLang="en-US"/>
              <a:t>口红</a:t>
            </a:r>
            <a:endParaRPr lang="zh-CN" altLang="en-US"/>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9" name="图片 138"/>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463540" y="597535"/>
            <a:ext cx="6728460" cy="6185535"/>
          </a:xfrm>
          <a:prstGeom prst="rect">
            <a:avLst/>
          </a:prstGeom>
          <a:noFill/>
        </p:spPr>
        <p:txBody>
          <a:bodyPr wrap="square" rtlCol="0" anchor="t">
            <a:spAutoFit/>
          </a:bodyPr>
          <a:p>
            <a:r>
              <a:rPr lang="zh-CN" altLang="en-US"/>
              <a:t>碧小雏菊腮红05/08/15/18 修容提亮肤色 新手裸妆自然 去黄显白</a:t>
            </a:r>
            <a:endParaRPr lang="zh-CN" altLang="en-US"/>
          </a:p>
          <a:p>
            <a:r>
              <a:rPr lang="zh-CN" altLang="en-US"/>
              <a:t>限量热门新款 黄皮真爱 上脸显白</a:t>
            </a:r>
            <a:endParaRPr lang="zh-CN" altLang="en-US"/>
          </a:p>
          <a:p>
            <a:endParaRPr lang="zh-CN" altLang="en-US"/>
          </a:p>
          <a:p>
            <a:r>
              <a:rPr lang="zh-CN" altLang="en-US"/>
              <a:t>价格</a:t>
            </a:r>
            <a:endParaRPr lang="zh-CN" altLang="en-US"/>
          </a:p>
          <a:p>
            <a:r>
              <a:rPr lang="zh-CN" altLang="en-US"/>
              <a:t>¥ 145.00-340.00</a:t>
            </a:r>
            <a:endParaRPr lang="zh-CN" altLang="en-US"/>
          </a:p>
          <a:p>
            <a:r>
              <a:rPr lang="zh-CN" altLang="en-US"/>
              <a:t>产品参数：</a:t>
            </a:r>
            <a:endParaRPr lang="zh-CN" altLang="en-US"/>
          </a:p>
          <a:p>
            <a:endParaRPr lang="zh-CN" altLang="en-US"/>
          </a:p>
          <a:p>
            <a:r>
              <a:rPr lang="zh-CN" altLang="en-US"/>
              <a:t>品牌: Clinique/倩碧彩妆套装: 花漾胭脂</a:t>
            </a:r>
            <a:endParaRPr lang="zh-CN" altLang="en-US"/>
          </a:p>
          <a:p>
            <a:r>
              <a:rPr lang="zh-CN" altLang="en-US"/>
              <a:t> 组合产地: 意大利</a:t>
            </a:r>
            <a:endParaRPr lang="zh-CN" altLang="en-US"/>
          </a:p>
          <a:p>
            <a:r>
              <a:rPr lang="zh-CN" altLang="en-US"/>
              <a:t>颜色分类: 05 NUDE POP 热卖色08 MELON POP 18 PINK HONEY POP 腮红高光盘 17 BLACK HONEY POP 10 FIG POP 12 pink moss限定款 14 HEATHER POP 20 SORBET POP 22 POPPY POP 02 PEACH POP 19 BLUSH POP 网红款15 PANSY POP 热卖色07 COLA POP 21 BALLERINA POP批准文号: 国妆备进字J20154895</a:t>
            </a:r>
            <a:endParaRPr lang="zh-CN" altLang="en-US"/>
          </a:p>
          <a:p>
            <a:r>
              <a:rPr lang="zh-CN" altLang="en-US"/>
              <a:t>保质期: 3年</a:t>
            </a:r>
            <a:endParaRPr lang="zh-CN" altLang="en-US"/>
          </a:p>
          <a:p>
            <a:r>
              <a:rPr lang="zh-CN" altLang="en-US"/>
              <a:t>适合肤质: 任何肤质</a:t>
            </a:r>
            <a:endParaRPr lang="zh-CN" altLang="en-US"/>
          </a:p>
          <a:p>
            <a:r>
              <a:rPr lang="zh-CN" altLang="en-US"/>
              <a:t>功效: 修饰肤色 提亮肤色 修颜</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产品类别: 普通类限期</a:t>
            </a:r>
            <a:endParaRPr lang="zh-CN" altLang="en-US"/>
          </a:p>
          <a:p>
            <a:r>
              <a:rPr lang="zh-CN" altLang="en-US"/>
              <a:t>使用日期范围: 2022-01-01至2022-12-01</a:t>
            </a:r>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1" name="图片 110"/>
          <p:cNvPicPr/>
          <p:nvPr/>
        </p:nvPicPr>
        <p:blipFill>
          <a:blip r:embed="rId1" r:link="rId2"/>
          <a:stretch>
            <a:fillRect/>
          </a:stretch>
        </p:blipFill>
        <p:spPr>
          <a:xfrm>
            <a:off x="530860" y="1555115"/>
            <a:ext cx="1676400" cy="1676400"/>
          </a:xfrm>
          <a:prstGeom prst="rect">
            <a:avLst/>
          </a:prstGeom>
          <a:noFill/>
          <a:ln w="9525">
            <a:noFill/>
          </a:ln>
        </p:spPr>
      </p:pic>
      <p:sp>
        <p:nvSpPr>
          <p:cNvPr id="2" name="文本框 1"/>
          <p:cNvSpPr txBox="1"/>
          <p:nvPr/>
        </p:nvSpPr>
        <p:spPr>
          <a:xfrm>
            <a:off x="5363210" y="1082675"/>
            <a:ext cx="6010275" cy="3969385"/>
          </a:xfrm>
          <a:prstGeom prst="rect">
            <a:avLst/>
          </a:prstGeom>
          <a:noFill/>
        </p:spPr>
        <p:txBody>
          <a:bodyPr wrap="square" rtlCol="0" anchor="t">
            <a:spAutoFit/>
          </a:bodyPr>
          <a:p>
            <a:r>
              <a:rPr lang="zh-CN" altLang="en-US"/>
              <a:t>现货 TOM FORD TF 银管口红 闪亮钻石唇膏05 06havoc 07Stunner</a:t>
            </a:r>
            <a:endParaRPr lang="zh-CN" altLang="en-US"/>
          </a:p>
          <a:p>
            <a:r>
              <a:rPr lang="zh-CN" altLang="en-US"/>
              <a:t>产品名称: Tom Ford/汤姆福特 Lip Color唇膏</a:t>
            </a:r>
            <a:endParaRPr lang="zh-CN" altLang="en-US"/>
          </a:p>
          <a:p>
            <a:r>
              <a:rPr lang="zh-CN" altLang="en-US"/>
              <a:t>品牌: Tom Ford/汤姆福特</a:t>
            </a:r>
            <a:endParaRPr lang="zh-CN" altLang="en-US"/>
          </a:p>
          <a:p>
            <a:r>
              <a:rPr lang="zh-CN" altLang="en-US"/>
              <a:t>单品: Lip Color唇膏</a:t>
            </a:r>
            <a:endParaRPr lang="zh-CN" altLang="en-US"/>
          </a:p>
          <a:p>
            <a:r>
              <a:rPr lang="zh-CN" altLang="en-US"/>
              <a:t>产地: 其他/other</a:t>
            </a:r>
            <a:endParaRPr lang="zh-CN" altLang="en-US"/>
          </a:p>
          <a:p>
            <a:r>
              <a:rPr lang="zh-CN" altLang="en-US"/>
              <a:t>颜色分类: 05clash 促销 06# HAVOC 促销 07# Stunner 促销 04Firestar 促销 08# 促销 18# DESTROY 19# SYNTHETICA</a:t>
            </a:r>
            <a:endParaRPr lang="zh-CN" altLang="en-US"/>
          </a:p>
          <a:p>
            <a:r>
              <a:rPr lang="zh-CN" altLang="en-US"/>
              <a:t>保质期: 3年</a:t>
            </a:r>
            <a:endParaRPr lang="zh-CN" altLang="en-US"/>
          </a:p>
          <a:p>
            <a:r>
              <a:rPr lang="zh-CN" altLang="en-US"/>
              <a:t>适合肤质: 任何肤质</a:t>
            </a:r>
            <a:endParaRPr lang="zh-CN" altLang="en-US"/>
          </a:p>
          <a:p>
            <a:r>
              <a:rPr lang="zh-CN" altLang="en-US"/>
              <a:t>功效: 滋润 保湿</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2" name="图片 111"/>
          <p:cNvPicPr/>
          <p:nvPr/>
        </p:nvPicPr>
        <p:blipFill>
          <a:blip r:embed="rId1" r:link="rId2"/>
          <a:stretch>
            <a:fillRect/>
          </a:stretch>
        </p:blipFill>
        <p:spPr>
          <a:xfrm>
            <a:off x="1396365" y="2199005"/>
            <a:ext cx="1676400" cy="1676400"/>
          </a:xfrm>
          <a:prstGeom prst="rect">
            <a:avLst/>
          </a:prstGeom>
          <a:noFill/>
          <a:ln w="9525">
            <a:noFill/>
          </a:ln>
        </p:spPr>
      </p:pic>
      <p:sp>
        <p:nvSpPr>
          <p:cNvPr id="4" name="文本框 3"/>
          <p:cNvSpPr txBox="1"/>
          <p:nvPr/>
        </p:nvSpPr>
        <p:spPr>
          <a:xfrm>
            <a:off x="5235575" y="2012950"/>
            <a:ext cx="6270625" cy="3692525"/>
          </a:xfrm>
          <a:prstGeom prst="rect">
            <a:avLst/>
          </a:prstGeom>
          <a:noFill/>
        </p:spPr>
        <p:txBody>
          <a:bodyPr wrap="square" rtlCol="0" anchor="t">
            <a:spAutoFit/>
          </a:bodyPr>
          <a:p>
            <a:r>
              <a:rPr lang="zh-CN" altLang="en-US"/>
              <a:t>现货Gucci秋冬新款绒雾哑光金管口红唇膏505 208 504 新色308 511</a:t>
            </a:r>
            <a:endParaRPr lang="zh-CN" altLang="en-US"/>
          </a:p>
          <a:p>
            <a:r>
              <a:rPr lang="zh-CN" altLang="en-US"/>
              <a:t>¥255.00-395.00</a:t>
            </a:r>
            <a:endParaRPr lang="zh-CN" altLang="en-US"/>
          </a:p>
          <a:p>
            <a:r>
              <a:rPr lang="zh-CN" altLang="en-US"/>
              <a:t>品牌: Gucci/古驰</a:t>
            </a:r>
            <a:endParaRPr lang="zh-CN" altLang="en-US"/>
          </a:p>
          <a:p>
            <a:r>
              <a:rPr lang="zh-CN" altLang="en-US"/>
              <a:t>品名: 雾面哑光口红</a:t>
            </a:r>
            <a:endParaRPr lang="zh-CN" altLang="en-US"/>
          </a:p>
          <a:p>
            <a:r>
              <a:rPr lang="zh-CN" altLang="en-US"/>
              <a:t>产地: 其他/other颜色</a:t>
            </a:r>
            <a:endParaRPr lang="zh-CN" altLang="en-US"/>
          </a:p>
          <a:p>
            <a:r>
              <a:rPr lang="zh-CN" altLang="en-US"/>
              <a:t>分类: 哑光25 现货 哑光204 现货 哑光208 现货 哑光504 现货 哑光505 现货 哑光506 现货 哑光509 现货 圣诞闪钻511 现货 限量色哑光511 现货 限量色哑光308 限购1 现货 新年红管 滋润505 现货 新年红管 滋润25 现货 新年红管 滋润513 现货</a:t>
            </a:r>
            <a:endParaRPr lang="zh-CN" altLang="en-US"/>
          </a:p>
          <a:p>
            <a:r>
              <a:rPr lang="zh-CN" altLang="en-US"/>
              <a:t>功效: 持久 易上色 提升气色 自然立体</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3" name="图片 112"/>
          <p:cNvPicPr/>
          <p:nvPr/>
        </p:nvPicPr>
        <p:blipFill>
          <a:blip r:embed="rId1" r:link="rId2"/>
          <a:stretch>
            <a:fillRect/>
          </a:stretch>
        </p:blipFill>
        <p:spPr>
          <a:xfrm>
            <a:off x="1204595" y="2026285"/>
            <a:ext cx="1676400" cy="1676400"/>
          </a:xfrm>
          <a:prstGeom prst="rect">
            <a:avLst/>
          </a:prstGeom>
          <a:noFill/>
          <a:ln w="9525">
            <a:noFill/>
          </a:ln>
        </p:spPr>
      </p:pic>
      <p:sp>
        <p:nvSpPr>
          <p:cNvPr id="2" name="文本框 1"/>
          <p:cNvSpPr txBox="1"/>
          <p:nvPr/>
        </p:nvSpPr>
        <p:spPr>
          <a:xfrm>
            <a:off x="5408930" y="563245"/>
            <a:ext cx="6465570" cy="4799965"/>
          </a:xfrm>
          <a:prstGeom prst="rect">
            <a:avLst/>
          </a:prstGeom>
          <a:noFill/>
        </p:spPr>
        <p:txBody>
          <a:bodyPr wrap="square" rtlCol="0" anchor="t">
            <a:spAutoFit/>
          </a:bodyPr>
          <a:p>
            <a:r>
              <a:rPr lang="zh-CN" altLang="en-US"/>
              <a:t>【官方正品】Dior迪奥烈艳蓝金红管花芯口红 999 808 707柔雾哑光</a:t>
            </a:r>
            <a:endParaRPr lang="zh-CN" altLang="en-US"/>
          </a:p>
          <a:p>
            <a:r>
              <a:rPr lang="zh-CN" altLang="en-US"/>
              <a:t>价格</a:t>
            </a:r>
            <a:endParaRPr lang="zh-CN" altLang="en-US"/>
          </a:p>
          <a:p>
            <a:r>
              <a:rPr lang="zh-CN" altLang="en-US"/>
              <a:t>¥ 350.00</a:t>
            </a:r>
            <a:endParaRPr lang="zh-CN" altLang="en-US"/>
          </a:p>
          <a:p>
            <a:r>
              <a:rPr lang="zh-CN" altLang="en-US"/>
              <a:t>品牌名称：Dior/迪奥</a:t>
            </a:r>
            <a:endParaRPr lang="zh-CN" altLang="en-US"/>
          </a:p>
          <a:p>
            <a:r>
              <a:rPr lang="zh-CN" altLang="en-US"/>
              <a:t>产品参数：</a:t>
            </a:r>
            <a:endParaRPr lang="zh-CN" altLang="en-US"/>
          </a:p>
          <a:p>
            <a:endParaRPr lang="zh-CN" altLang="en-US"/>
          </a:p>
          <a:p>
            <a:r>
              <a:rPr lang="zh-CN" altLang="en-US"/>
              <a:t>产品名称：Dior/迪奥 烈艳蓝金挚红美...</a:t>
            </a:r>
            <a:endParaRPr lang="zh-CN" altLang="en-US"/>
          </a:p>
          <a:p>
            <a:r>
              <a:rPr lang="zh-CN" altLang="en-US"/>
              <a:t>品牌: Dior/迪奥Dior/迪奥</a:t>
            </a:r>
            <a:endParaRPr lang="zh-CN" altLang="en-US"/>
          </a:p>
          <a:p>
            <a:r>
              <a:rPr lang="zh-CN" altLang="en-US"/>
              <a:t>单品: 烈艳蓝金挚红美唇膏</a:t>
            </a:r>
            <a:endParaRPr lang="zh-CN" altLang="en-US"/>
          </a:p>
          <a:p>
            <a:r>
              <a:rPr lang="zh-CN" altLang="en-US"/>
              <a:t>产地: 法国净含量: 3.2g</a:t>
            </a:r>
            <a:endParaRPr lang="zh-CN" altLang="en-US"/>
          </a:p>
          <a:p>
            <a:r>
              <a:rPr lang="zh-CN" altLang="en-US"/>
              <a:t>颜色分类: 999 866 808 750 707 635 749 168 966 880 989 480 848 829</a:t>
            </a:r>
            <a:endParaRPr lang="zh-CN" altLang="en-US"/>
          </a:p>
          <a:p>
            <a:r>
              <a:rPr lang="zh-CN" altLang="en-US"/>
              <a:t>批准文号: 国妆网备进字(沪)2019007043功效: 保湿 水润规格类型: 正常规格</a:t>
            </a:r>
            <a:endParaRPr lang="zh-CN" altLang="en-US"/>
          </a:p>
          <a:p>
            <a:r>
              <a:rPr lang="zh-CN" altLang="en-US"/>
              <a:t>是否为特殊用途化妆品: 否</a:t>
            </a:r>
            <a:endParaRPr lang="zh-CN" altLang="en-US"/>
          </a:p>
          <a:p>
            <a:r>
              <a:rPr lang="zh-CN" altLang="en-US"/>
              <a:t>限期使用日期范围: 2022-12-01至2022-12-</a:t>
            </a:r>
            <a:r>
              <a:rPr lang="en-US" altLang="zh-CN"/>
              <a:t>01</a:t>
            </a:r>
            <a:endParaRPr lang="en-US" altLang="zh-CN"/>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4" name="图片 113"/>
          <p:cNvPicPr/>
          <p:nvPr/>
        </p:nvPicPr>
        <p:blipFill>
          <a:blip r:embed="rId1" r:link="rId2"/>
          <a:stretch>
            <a:fillRect/>
          </a:stretch>
        </p:blipFill>
        <p:spPr>
          <a:xfrm>
            <a:off x="100330" y="638810"/>
            <a:ext cx="5524500" cy="5524500"/>
          </a:xfrm>
          <a:prstGeom prst="rect">
            <a:avLst/>
          </a:prstGeom>
          <a:noFill/>
          <a:ln w="9525">
            <a:noFill/>
          </a:ln>
        </p:spPr>
      </p:pic>
      <p:sp>
        <p:nvSpPr>
          <p:cNvPr id="2" name="文本框 1"/>
          <p:cNvSpPr txBox="1"/>
          <p:nvPr/>
        </p:nvSpPr>
        <p:spPr>
          <a:xfrm>
            <a:off x="5836920" y="638810"/>
            <a:ext cx="6355080" cy="5077460"/>
          </a:xfrm>
          <a:prstGeom prst="rect">
            <a:avLst/>
          </a:prstGeom>
          <a:noFill/>
        </p:spPr>
        <p:txBody>
          <a:bodyPr wrap="square" rtlCol="0" anchor="t">
            <a:spAutoFit/>
          </a:bodyPr>
          <a:p>
            <a:r>
              <a:rPr lang="zh-CN" altLang="en-US"/>
              <a:t>2件99 曼妮芬美妆跨界联名变色唇膏花园限定版#259珠光紫素颜口红</a:t>
            </a:r>
            <a:endParaRPr lang="zh-CN" altLang="en-US"/>
          </a:p>
          <a:p>
            <a:r>
              <a:rPr lang="zh-CN" altLang="en-US"/>
              <a:t>品牌25周年限量发售！花园系列新色上市</a:t>
            </a:r>
            <a:endParaRPr lang="zh-CN" altLang="en-US"/>
          </a:p>
          <a:p>
            <a:r>
              <a:rPr lang="zh-CN" altLang="en-US"/>
              <a:t>价格</a:t>
            </a:r>
            <a:endParaRPr lang="zh-CN" altLang="en-US"/>
          </a:p>
          <a:p>
            <a:r>
              <a:rPr lang="zh-CN" altLang="en-US"/>
              <a:t>¥ 69.00</a:t>
            </a:r>
            <a:endParaRPr lang="zh-CN" altLang="en-US"/>
          </a:p>
          <a:p>
            <a:r>
              <a:rPr lang="zh-CN" altLang="en-US"/>
              <a:t>品牌名称：曼妮芬</a:t>
            </a:r>
            <a:endParaRPr lang="zh-CN" altLang="en-US"/>
          </a:p>
          <a:p>
            <a:r>
              <a:rPr lang="zh-CN" altLang="en-US"/>
              <a:t>产品参数：</a:t>
            </a:r>
            <a:endParaRPr lang="zh-CN" altLang="en-US"/>
          </a:p>
          <a:p>
            <a:endParaRPr lang="zh-CN" altLang="en-US"/>
          </a:p>
          <a:p>
            <a:r>
              <a:rPr lang="zh-CN" altLang="en-US"/>
              <a:t>产品名称：曼妮芬 </a:t>
            </a:r>
            <a:endParaRPr lang="zh-CN" altLang="en-US"/>
          </a:p>
          <a:p>
            <a:r>
              <a:rPr lang="zh-CN" altLang="en-US"/>
              <a:t>品牌: 曼妮芬</a:t>
            </a:r>
            <a:endParaRPr lang="zh-CN" altLang="en-US"/>
          </a:p>
          <a:p>
            <a:r>
              <a:rPr lang="zh-CN" altLang="en-US"/>
              <a:t>品名: 花园系列轻润水光变色唇膏</a:t>
            </a:r>
            <a:endParaRPr lang="zh-CN" altLang="en-US"/>
          </a:p>
          <a:p>
            <a:r>
              <a:rPr lang="zh-CN" altLang="en-US"/>
              <a:t>产地: 中国净含量: 1.8g</a:t>
            </a:r>
            <a:endParaRPr lang="zh-CN" altLang="en-US"/>
          </a:p>
          <a:p>
            <a:r>
              <a:rPr lang="zh-CN" altLang="en-US"/>
              <a:t>颜色分类: 525 蔷薇红 259 鸢尾紫 225珠光樱花粉 258 雏菊黄 125珠光奶油橘批准文号: 粤G妆网备字2021034379</a:t>
            </a:r>
            <a:endParaRPr lang="zh-CN" altLang="en-US"/>
          </a:p>
          <a:p>
            <a:r>
              <a:rPr lang="zh-CN" altLang="en-US"/>
              <a:t>功效: 提升气色 滋润 保湿 补水</a:t>
            </a:r>
            <a:endParaRPr lang="zh-CN" altLang="en-US"/>
          </a:p>
          <a:p>
            <a:r>
              <a:rPr lang="zh-CN" altLang="en-US"/>
              <a:t>规格类型: 正常规格</a:t>
            </a:r>
            <a:endParaRPr lang="zh-CN" altLang="en-US"/>
          </a:p>
          <a:p>
            <a:r>
              <a:rPr lang="zh-CN" altLang="en-US"/>
              <a:t>是否为特殊用途化妆品: 否限期</a:t>
            </a:r>
            <a:endParaRPr lang="zh-CN" altLang="en-US"/>
          </a:p>
          <a:p>
            <a:r>
              <a:rPr lang="zh-CN" altLang="en-US"/>
              <a:t>使用日期范围: 2024-03-28至2024-04-10质地: 水光</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2964815"/>
            <a:ext cx="2540000" cy="368300"/>
          </a:xfrm>
          <a:prstGeom prst="rect">
            <a:avLst/>
          </a:prstGeom>
          <a:noFill/>
        </p:spPr>
        <p:txBody>
          <a:bodyPr wrap="square" rtlCol="0" anchor="t">
            <a:spAutoFit/>
          </a:bodyPr>
          <a:p>
            <a:pPr algn="ctr"/>
            <a:r>
              <a:rPr lang="zh-CN" altLang="en-US"/>
              <a:t>隔离</a:t>
            </a: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5" name="图片 114"/>
          <p:cNvPicPr/>
          <p:nvPr/>
        </p:nvPicPr>
        <p:blipFill>
          <a:blip r:embed="rId1" r:link="rId2"/>
          <a:stretch>
            <a:fillRect/>
          </a:stretch>
        </p:blipFill>
        <p:spPr>
          <a:xfrm>
            <a:off x="373380" y="812800"/>
            <a:ext cx="5524500" cy="5524500"/>
          </a:xfrm>
          <a:prstGeom prst="rect">
            <a:avLst/>
          </a:prstGeom>
          <a:noFill/>
          <a:ln w="9525">
            <a:noFill/>
          </a:ln>
        </p:spPr>
      </p:pic>
      <p:sp>
        <p:nvSpPr>
          <p:cNvPr id="2" name="文本框 1"/>
          <p:cNvSpPr txBox="1"/>
          <p:nvPr/>
        </p:nvSpPr>
        <p:spPr>
          <a:xfrm>
            <a:off x="6350635" y="812800"/>
            <a:ext cx="4889500" cy="4799965"/>
          </a:xfrm>
          <a:prstGeom prst="rect">
            <a:avLst/>
          </a:prstGeom>
          <a:noFill/>
        </p:spPr>
        <p:txBody>
          <a:bodyPr wrap="square" rtlCol="0" anchor="t">
            <a:spAutoFit/>
          </a:bodyPr>
          <a:p>
            <a:r>
              <a:rPr lang="zh-CN" altLang="en-US"/>
              <a:t>美宝莲fitme妆前乳女隔离霜高保湿妆前打底遮瑕补水隐形毛孔平价</a:t>
            </a:r>
            <a:endParaRPr lang="zh-CN" altLang="en-US"/>
          </a:p>
          <a:p>
            <a:r>
              <a:rPr lang="zh-CN" altLang="en-US"/>
              <a:t>价格</a:t>
            </a:r>
            <a:endParaRPr lang="zh-CN" altLang="en-US"/>
          </a:p>
          <a:p>
            <a:r>
              <a:rPr lang="zh-CN" altLang="en-US"/>
              <a:t>¥ 119.00</a:t>
            </a:r>
            <a:endParaRPr lang="zh-CN" altLang="en-US"/>
          </a:p>
          <a:p>
            <a:r>
              <a:rPr lang="zh-CN" altLang="en-US"/>
              <a:t>产品参数：</a:t>
            </a:r>
            <a:endParaRPr lang="zh-CN" altLang="en-US"/>
          </a:p>
          <a:p>
            <a:endParaRPr lang="zh-CN" altLang="en-US"/>
          </a:p>
          <a:p>
            <a:r>
              <a:rPr lang="zh-CN" altLang="en-US"/>
              <a:t>产品名称：Maybelline/美宝莲 美宝莲</a:t>
            </a:r>
            <a:endParaRPr lang="zh-CN" altLang="en-US"/>
          </a:p>
          <a:p>
            <a:r>
              <a:rPr lang="zh-CN" altLang="en-US"/>
              <a:t>品牌: Maybelline/美宝莲妆前乳</a:t>
            </a:r>
            <a:endParaRPr lang="zh-CN" altLang="en-US"/>
          </a:p>
          <a:p>
            <a:r>
              <a:rPr lang="zh-CN" altLang="en-US"/>
              <a:t>单品: 美宝莲定制妆前乳</a:t>
            </a:r>
            <a:endParaRPr lang="zh-CN" altLang="en-US"/>
          </a:p>
          <a:p>
            <a:r>
              <a:rPr lang="zh-CN" altLang="en-US"/>
              <a:t>产地: 中国</a:t>
            </a:r>
            <a:endParaRPr lang="zh-CN" altLang="en-US"/>
          </a:p>
          <a:p>
            <a:r>
              <a:rPr lang="zh-CN" altLang="en-US"/>
              <a:t>颜色分类: 保湿版 控油版</a:t>
            </a:r>
            <a:endParaRPr lang="zh-CN" altLang="en-US"/>
          </a:p>
          <a:p>
            <a:r>
              <a:rPr lang="zh-CN" altLang="en-US"/>
              <a:t>批准文号: 鄂G妆网备字2019003023</a:t>
            </a:r>
            <a:endParaRPr lang="zh-CN" altLang="en-US"/>
          </a:p>
          <a:p>
            <a:r>
              <a:rPr lang="zh-CN" altLang="en-US"/>
              <a:t>是否防晒: 否</a:t>
            </a:r>
            <a:endParaRPr lang="zh-CN" altLang="en-US"/>
          </a:p>
          <a:p>
            <a:r>
              <a:rPr lang="zh-CN" altLang="en-US"/>
              <a:t>功效: 提亮肤色</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2022-11-30至2023-10-</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286500" y="638810"/>
            <a:ext cx="5318760" cy="5299710"/>
          </a:xfrm>
          <a:prstGeom prst="rect">
            <a:avLst/>
          </a:prstGeom>
        </p:spPr>
        <p:txBody>
          <a:bodyPr vert="horz" lIns="90000" tIns="46800" rIns="90000" bIns="46800" rtlCol="0">
            <a:normAutofit fontScale="90000"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spc="0">
                <a:solidFill>
                  <a:schemeClr val="tx1"/>
                </a:solidFill>
                <a:latin typeface="+mn-lt"/>
                <a:ea typeface="+mn-ea"/>
              </a:rPr>
              <a:t>赫恩男士防晒霜乳防紫外线晒黑美白户外专用高男生脸部隔离喷雾</a:t>
            </a:r>
            <a:endParaRPr lang="zh-CN" altLang="en-US" sz="1800" spc="0">
              <a:solidFill>
                <a:schemeClr val="tx1"/>
              </a:solidFill>
              <a:latin typeface="+mn-lt"/>
              <a:ea typeface="+mn-ea"/>
            </a:endParaRPr>
          </a:p>
          <a:p>
            <a:r>
              <a:rPr lang="zh-CN" altLang="en-US" sz="1800" spc="0">
                <a:solidFill>
                  <a:schemeClr val="tx1"/>
                </a:solidFill>
                <a:latin typeface="+mn-lt"/>
                <a:ea typeface="+mn-ea"/>
              </a:rPr>
              <a:t>防晒黑 防晒伤 持久防晒</a:t>
            </a:r>
            <a:endParaRPr lang="zh-CN" altLang="en-US" sz="1800" spc="0">
              <a:solidFill>
                <a:schemeClr val="tx1"/>
              </a:solidFill>
              <a:latin typeface="+mn-lt"/>
              <a:ea typeface="+mn-ea"/>
            </a:endParaRPr>
          </a:p>
          <a:p>
            <a:r>
              <a:rPr lang="zh-CN" altLang="en-US" sz="1800" spc="0">
                <a:solidFill>
                  <a:schemeClr val="tx1"/>
                </a:solidFill>
                <a:latin typeface="+mn-lt"/>
                <a:ea typeface="+mn-ea"/>
              </a:rPr>
              <a:t>促销价</a:t>
            </a:r>
            <a:endParaRPr lang="zh-CN" altLang="en-US" sz="1800" spc="0">
              <a:solidFill>
                <a:schemeClr val="tx1"/>
              </a:solidFill>
              <a:latin typeface="+mn-lt"/>
              <a:ea typeface="+mn-ea"/>
            </a:endParaRPr>
          </a:p>
          <a:p>
            <a:r>
              <a:rPr lang="zh-CN" altLang="en-US" sz="1800" spc="0">
                <a:solidFill>
                  <a:schemeClr val="tx1"/>
                </a:solidFill>
                <a:latin typeface="+mn-lt"/>
                <a:ea typeface="+mn-ea"/>
              </a:rPr>
              <a:t>¥ 79.90-129.90</a:t>
            </a:r>
            <a:endParaRPr lang="zh-CN" altLang="en-US" sz="1800" spc="0">
              <a:solidFill>
                <a:schemeClr val="tx1"/>
              </a:solidFill>
              <a:latin typeface="+mn-lt"/>
              <a:ea typeface="+mn-ea"/>
            </a:endParaRPr>
          </a:p>
          <a:p>
            <a:r>
              <a:rPr lang="zh-CN" altLang="en-US" sz="1800" spc="0">
                <a:solidFill>
                  <a:schemeClr val="tx1"/>
                </a:solidFill>
                <a:latin typeface="+mn-lt"/>
                <a:ea typeface="+mn-ea"/>
              </a:rPr>
              <a:t>品牌名称：H＆E/赫恩</a:t>
            </a:r>
            <a:endParaRPr lang="zh-CN" altLang="en-US" sz="1800" spc="0">
              <a:solidFill>
                <a:schemeClr val="tx1"/>
              </a:solidFill>
              <a:latin typeface="+mn-lt"/>
              <a:ea typeface="+mn-ea"/>
            </a:endParaRPr>
          </a:p>
          <a:p>
            <a:r>
              <a:rPr lang="zh-CN" altLang="en-US" sz="1800" spc="0">
                <a:solidFill>
                  <a:schemeClr val="tx1"/>
                </a:solidFill>
                <a:latin typeface="+mn-lt"/>
                <a:ea typeface="+mn-ea"/>
              </a:rPr>
              <a:t>男士护理单品: 男士防晒霜套装</a:t>
            </a:r>
            <a:endParaRPr lang="zh-CN" altLang="en-US" sz="1800" spc="0">
              <a:solidFill>
                <a:schemeClr val="tx1"/>
              </a:solidFill>
              <a:latin typeface="+mn-lt"/>
              <a:ea typeface="+mn-ea"/>
            </a:endParaRPr>
          </a:p>
          <a:p>
            <a:r>
              <a:rPr lang="zh-CN" altLang="en-US" sz="1800" spc="0">
                <a:solidFill>
                  <a:schemeClr val="tx1"/>
                </a:solidFill>
                <a:latin typeface="+mn-lt"/>
                <a:ea typeface="+mn-ea"/>
              </a:rPr>
              <a:t>产地: 中国批准文号: 国妆特字G20190372</a:t>
            </a:r>
            <a:endParaRPr lang="zh-CN" altLang="en-US" sz="1800" spc="0">
              <a:solidFill>
                <a:schemeClr val="tx1"/>
              </a:solidFill>
              <a:latin typeface="+mn-lt"/>
              <a:ea typeface="+mn-ea"/>
            </a:endParaRPr>
          </a:p>
          <a:p>
            <a:r>
              <a:rPr lang="zh-CN" altLang="en-US" sz="1800" spc="0">
                <a:solidFill>
                  <a:schemeClr val="tx1"/>
                </a:solidFill>
                <a:latin typeface="+mn-lt"/>
                <a:ea typeface="+mn-ea"/>
              </a:rPr>
              <a:t>适合肤质: 任何肤质</a:t>
            </a:r>
            <a:endParaRPr lang="zh-CN" altLang="en-US" sz="1800" spc="0">
              <a:solidFill>
                <a:schemeClr val="tx1"/>
              </a:solidFill>
              <a:latin typeface="+mn-lt"/>
              <a:ea typeface="+mn-ea"/>
            </a:endParaRPr>
          </a:p>
          <a:p>
            <a:r>
              <a:rPr lang="zh-CN" altLang="en-US" sz="1800" spc="0">
                <a:solidFill>
                  <a:schemeClr val="tx1"/>
                </a:solidFill>
                <a:latin typeface="+mn-lt"/>
                <a:ea typeface="+mn-ea"/>
              </a:rPr>
              <a:t>上市时间: 2018年</a:t>
            </a:r>
            <a:endParaRPr lang="zh-CN" altLang="en-US" sz="1800" spc="0">
              <a:solidFill>
                <a:schemeClr val="tx1"/>
              </a:solidFill>
              <a:latin typeface="+mn-lt"/>
              <a:ea typeface="+mn-ea"/>
            </a:endParaRPr>
          </a:p>
          <a:p>
            <a:r>
              <a:rPr lang="zh-CN" altLang="en-US" sz="1800" spc="0">
                <a:solidFill>
                  <a:schemeClr val="tx1"/>
                </a:solidFill>
                <a:latin typeface="+mn-lt"/>
                <a:ea typeface="+mn-ea"/>
              </a:rPr>
              <a:t>功效: 美白 防晒</a:t>
            </a:r>
            <a:endParaRPr lang="zh-CN" altLang="en-US" sz="1800" spc="0">
              <a:solidFill>
                <a:schemeClr val="tx1"/>
              </a:solidFill>
              <a:latin typeface="+mn-lt"/>
              <a:ea typeface="+mn-ea"/>
            </a:endParaRPr>
          </a:p>
          <a:p>
            <a:r>
              <a:rPr lang="zh-CN" altLang="en-US" sz="1800" spc="0">
                <a:solidFill>
                  <a:schemeClr val="tx1"/>
                </a:solidFill>
                <a:latin typeface="+mn-lt"/>
                <a:ea typeface="+mn-ea"/>
              </a:rPr>
              <a:t>规格类型: 正常规格</a:t>
            </a:r>
            <a:endParaRPr lang="zh-CN" altLang="en-US" sz="1800" spc="0">
              <a:solidFill>
                <a:schemeClr val="tx1"/>
              </a:solidFill>
              <a:latin typeface="+mn-lt"/>
              <a:ea typeface="+mn-ea"/>
            </a:endParaRPr>
          </a:p>
          <a:p>
            <a:r>
              <a:rPr lang="zh-CN" altLang="en-US" sz="1800" spc="0">
                <a:solidFill>
                  <a:schemeClr val="tx1"/>
                </a:solidFill>
                <a:latin typeface="+mn-lt"/>
                <a:ea typeface="+mn-ea"/>
              </a:rPr>
              <a:t>是否为特殊用途化妆品: 是</a:t>
            </a:r>
            <a:endParaRPr lang="zh-CN" altLang="en-US" sz="1800" spc="0">
              <a:solidFill>
                <a:schemeClr val="tx1"/>
              </a:solidFill>
              <a:latin typeface="+mn-lt"/>
              <a:ea typeface="+mn-ea"/>
            </a:endParaRPr>
          </a:p>
        </p:txBody>
      </p:sp>
      <p:pic>
        <p:nvPicPr>
          <p:cNvPr id="116" name="图片 115"/>
          <p:cNvPicPr/>
          <p:nvPr/>
        </p:nvPicPr>
        <p:blipFill>
          <a:blip r:embed="rId1" r:link="rId2"/>
          <a:stretch>
            <a:fillRect/>
          </a:stretch>
        </p:blipFill>
        <p:spPr>
          <a:xfrm>
            <a:off x="200660" y="638810"/>
            <a:ext cx="5524500" cy="5524500"/>
          </a:xfrm>
          <a:prstGeom prst="rect">
            <a:avLst/>
          </a:prstGeom>
          <a:noFill/>
          <a:ln w="9525">
            <a:noFill/>
          </a:ln>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7" name="图片 116"/>
          <p:cNvPicPr/>
          <p:nvPr/>
        </p:nvPicPr>
        <p:blipFill>
          <a:blip r:embed="rId1" r:link="rId2"/>
          <a:stretch>
            <a:fillRect/>
          </a:stretch>
        </p:blipFill>
        <p:spPr>
          <a:xfrm>
            <a:off x="164465" y="638810"/>
            <a:ext cx="5524500" cy="5524500"/>
          </a:xfrm>
          <a:prstGeom prst="rect">
            <a:avLst/>
          </a:prstGeom>
          <a:noFill/>
          <a:ln w="9525">
            <a:noFill/>
          </a:ln>
        </p:spPr>
      </p:pic>
      <p:sp>
        <p:nvSpPr>
          <p:cNvPr id="2" name="文本框 1"/>
          <p:cNvSpPr txBox="1"/>
          <p:nvPr/>
        </p:nvSpPr>
        <p:spPr>
          <a:xfrm>
            <a:off x="6350635" y="638810"/>
            <a:ext cx="5281295" cy="5077460"/>
          </a:xfrm>
          <a:prstGeom prst="rect">
            <a:avLst/>
          </a:prstGeom>
          <a:noFill/>
        </p:spPr>
        <p:txBody>
          <a:bodyPr wrap="square" rtlCol="0" anchor="t">
            <a:spAutoFit/>
          </a:bodyPr>
          <a:p>
            <a:r>
              <a:rPr lang="zh-CN" altLang="en-US"/>
              <a:t>欧莱雅大海王者防晒霜多重防护隔离液轻薄持久40ml</a:t>
            </a:r>
            <a:endParaRPr lang="zh-CN" altLang="en-US"/>
          </a:p>
          <a:p>
            <a:r>
              <a:rPr lang="zh-CN" altLang="en-US"/>
              <a:t>促销价</a:t>
            </a:r>
            <a:endParaRPr lang="zh-CN" altLang="en-US"/>
          </a:p>
          <a:p>
            <a:r>
              <a:rPr lang="zh-CN" altLang="en-US"/>
              <a:t>¥ 195.00 </a:t>
            </a:r>
            <a:endParaRPr lang="zh-CN" altLang="en-US"/>
          </a:p>
          <a:p>
            <a:endParaRPr lang="zh-CN" altLang="en-US"/>
          </a:p>
          <a:p>
            <a:r>
              <a:rPr lang="zh-CN" altLang="en-US"/>
              <a:t>品牌名称：L'OREAL /欧莱雅</a:t>
            </a:r>
            <a:endParaRPr lang="zh-CN" altLang="en-US"/>
          </a:p>
          <a:p>
            <a:r>
              <a:rPr lang="zh-CN" altLang="en-US"/>
              <a:t>产品参数：</a:t>
            </a:r>
            <a:endParaRPr lang="zh-CN" altLang="en-US"/>
          </a:p>
          <a:p>
            <a:endParaRPr lang="zh-CN" altLang="en-US"/>
          </a:p>
          <a:p>
            <a:r>
              <a:rPr lang="zh-CN" altLang="en-US"/>
              <a:t>产品名称：L'OREAL /欧莱雅 新多重...</a:t>
            </a:r>
            <a:endParaRPr lang="zh-CN" altLang="en-US"/>
          </a:p>
          <a:p>
            <a:r>
              <a:rPr lang="zh-CN" altLang="en-US"/>
              <a:t>品牌: L'OREAL /欧莱雅欧莱雅</a:t>
            </a:r>
            <a:endParaRPr lang="zh-CN" altLang="en-US"/>
          </a:p>
          <a:p>
            <a:r>
              <a:rPr lang="zh-CN" altLang="en-US"/>
              <a:t>单品: 新多重防护隔离液(水感倍护)SPF50+/PA++++批准文号: 国妆特字G20200215</a:t>
            </a:r>
            <a:endParaRPr lang="zh-CN" altLang="en-US"/>
          </a:p>
          <a:p>
            <a:r>
              <a:rPr lang="zh-CN" altLang="en-US"/>
              <a:t>功效: 防晒化妆品</a:t>
            </a:r>
            <a:endParaRPr lang="zh-CN" altLang="en-US"/>
          </a:p>
          <a:p>
            <a:r>
              <a:rPr lang="zh-CN" altLang="en-US"/>
              <a:t>净含量: 40ml</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限期使用日期范围: 2023-09-13至2023-0</a:t>
            </a:r>
            <a:r>
              <a:rPr lang="en-US" altLang="zh-CN"/>
              <a:t>9-13</a:t>
            </a:r>
            <a:endParaRPr lang="en-US" altLang="zh-CN"/>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8" name="图片 117"/>
          <p:cNvPicPr/>
          <p:nvPr/>
        </p:nvPicPr>
        <p:blipFill>
          <a:blip r:embed="rId1" r:link="rId2"/>
          <a:stretch>
            <a:fillRect/>
          </a:stretch>
        </p:blipFill>
        <p:spPr>
          <a:xfrm>
            <a:off x="337185" y="749300"/>
            <a:ext cx="5524500" cy="5524500"/>
          </a:xfrm>
          <a:prstGeom prst="rect">
            <a:avLst/>
          </a:prstGeom>
          <a:noFill/>
          <a:ln w="9525">
            <a:noFill/>
          </a:ln>
        </p:spPr>
      </p:pic>
      <p:sp>
        <p:nvSpPr>
          <p:cNvPr id="2" name="文本框 1"/>
          <p:cNvSpPr txBox="1"/>
          <p:nvPr/>
        </p:nvSpPr>
        <p:spPr>
          <a:xfrm>
            <a:off x="6173470" y="749300"/>
            <a:ext cx="5690870" cy="4799965"/>
          </a:xfrm>
          <a:prstGeom prst="rect">
            <a:avLst/>
          </a:prstGeom>
          <a:noFill/>
        </p:spPr>
        <p:txBody>
          <a:bodyPr wrap="square" rtlCol="0" anchor="t">
            <a:spAutoFit/>
          </a:bodyPr>
          <a:p>
            <a:r>
              <a:rPr lang="zh-CN" altLang="en-US"/>
              <a:t>日本资生堂安热沙安耐晒防晒霜女60ml*2瓶小金瓶防晒乳隔离脸部男</a:t>
            </a:r>
            <a:endParaRPr lang="zh-CN" altLang="en-US"/>
          </a:p>
          <a:p>
            <a:r>
              <a:rPr lang="zh-CN" altLang="en-US"/>
              <a:t>价格</a:t>
            </a:r>
            <a:endParaRPr lang="zh-CN" altLang="en-US"/>
          </a:p>
          <a:p>
            <a:r>
              <a:rPr lang="zh-CN" altLang="en-US"/>
              <a:t>¥ 598.00</a:t>
            </a:r>
            <a:endParaRPr lang="zh-CN" altLang="en-US"/>
          </a:p>
          <a:p>
            <a:r>
              <a:rPr lang="zh-CN" altLang="en-US"/>
              <a:t>促销价</a:t>
            </a:r>
            <a:endParaRPr lang="zh-CN" altLang="en-US"/>
          </a:p>
          <a:p>
            <a:r>
              <a:rPr lang="zh-CN" altLang="en-US"/>
              <a:t>¥ 309.00 </a:t>
            </a:r>
            <a:endParaRPr lang="zh-CN" altLang="en-US"/>
          </a:p>
          <a:p>
            <a:r>
              <a:rPr lang="zh-CN" altLang="en-US"/>
              <a:t>产品参数：</a:t>
            </a:r>
            <a:endParaRPr lang="zh-CN" altLang="en-US"/>
          </a:p>
          <a:p>
            <a:endParaRPr lang="zh-CN" altLang="en-US"/>
          </a:p>
          <a:p>
            <a:r>
              <a:rPr lang="zh-CN" altLang="en-US"/>
              <a:t>品牌: ANESSA/安热沙</a:t>
            </a:r>
            <a:endParaRPr lang="zh-CN" altLang="en-US"/>
          </a:p>
          <a:p>
            <a:r>
              <a:rPr lang="zh-CN" altLang="en-US"/>
              <a:t> 品名: 金瓶防晒乳 </a:t>
            </a:r>
            <a:endParaRPr lang="zh-CN" altLang="en-US"/>
          </a:p>
          <a:p>
            <a:r>
              <a:rPr lang="zh-CN" altLang="en-US"/>
              <a:t>产地: 日本 </a:t>
            </a:r>
            <a:endParaRPr lang="zh-CN" altLang="en-US"/>
          </a:p>
          <a:p>
            <a:r>
              <a:rPr lang="zh-CN" altLang="en-US"/>
              <a:t>功效: 滋润 控油 防晒 化妆品</a:t>
            </a:r>
            <a:endParaRPr lang="zh-CN" altLang="en-US"/>
          </a:p>
          <a:p>
            <a:r>
              <a:rPr lang="zh-CN" altLang="en-US"/>
              <a:t>净含量: 60ml </a:t>
            </a:r>
            <a:endParaRPr lang="zh-CN" altLang="en-US"/>
          </a:p>
          <a:p>
            <a:r>
              <a:rPr lang="zh-CN" altLang="en-US"/>
              <a:t>规格类型: 正常规格</a:t>
            </a:r>
            <a:endParaRPr lang="zh-CN" altLang="en-US"/>
          </a:p>
          <a:p>
            <a:r>
              <a:rPr lang="zh-CN" altLang="en-US"/>
              <a:t> 是否为特殊用途化妆品: 否 </a:t>
            </a:r>
            <a:endParaRPr lang="zh-CN" altLang="en-US"/>
          </a:p>
          <a:p>
            <a:r>
              <a:rPr lang="zh-CN" altLang="en-US"/>
              <a:t>限期使用日期范围: 2022-05-20至2023-04-20</a:t>
            </a:r>
            <a:endParaRPr lang="zh-CN" altLang="en-US"/>
          </a:p>
          <a:p>
            <a:r>
              <a:rPr lang="zh-CN" altLang="en-US"/>
              <a:t> 化妆品保质期: 36个月 </a:t>
            </a:r>
            <a:endParaRPr lang="zh-CN" altLang="en-US"/>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en-US"/>
              <a:t>刷毛</a:t>
            </a:r>
            <a:endParaRPr lang="zh-CN" altLang="en-US"/>
          </a:p>
        </p:txBody>
      </p:sp>
      <p:sp>
        <p:nvSpPr>
          <p:cNvPr id="3" name="副标题 2"/>
          <p:cNvSpPr>
            <a:spLocks noGrp="1"/>
          </p:cNvSpPr>
          <p:nvPr>
            <p:ph type="subTitle" idx="1"/>
            <p:custDataLst>
              <p:tags r:id="rId2"/>
            </p:custDataLst>
          </p:nvPr>
        </p:nvSpPr>
        <p:spPr/>
        <p:txBody>
          <a:bodyPr/>
          <a:p>
            <a:r>
              <a:rPr lang="zh-CN" altLang="en-US"/>
              <a:t>单击输入您的封面副标题</a:t>
            </a:r>
            <a:endParaRPr lang="zh-CN" altLang="en-US"/>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725670" y="3114675"/>
            <a:ext cx="2540000" cy="368300"/>
          </a:xfrm>
          <a:prstGeom prst="rect">
            <a:avLst/>
          </a:prstGeom>
          <a:noFill/>
        </p:spPr>
        <p:txBody>
          <a:bodyPr wrap="square" rtlCol="0" anchor="t">
            <a:spAutoFit/>
          </a:bodyPr>
          <a:p>
            <a:pPr algn="ctr"/>
            <a:r>
              <a:rPr lang="zh-CN" altLang="en-US"/>
              <a:t>修容</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19" name="图片 118"/>
          <p:cNvPicPr/>
          <p:nvPr/>
        </p:nvPicPr>
        <p:blipFill>
          <a:blip r:embed="rId1" r:link="rId2"/>
          <a:stretch>
            <a:fillRect/>
          </a:stretch>
        </p:blipFill>
        <p:spPr>
          <a:xfrm>
            <a:off x="273685" y="638810"/>
            <a:ext cx="5524500" cy="5524500"/>
          </a:xfrm>
          <a:prstGeom prst="rect">
            <a:avLst/>
          </a:prstGeom>
          <a:noFill/>
          <a:ln w="9525">
            <a:noFill/>
          </a:ln>
        </p:spPr>
      </p:pic>
      <p:sp>
        <p:nvSpPr>
          <p:cNvPr id="2" name="文本框 1"/>
          <p:cNvSpPr txBox="1"/>
          <p:nvPr/>
        </p:nvSpPr>
        <p:spPr>
          <a:xfrm>
            <a:off x="6164580" y="638810"/>
            <a:ext cx="6028055" cy="4246245"/>
          </a:xfrm>
          <a:prstGeom prst="rect">
            <a:avLst/>
          </a:prstGeom>
          <a:noFill/>
        </p:spPr>
        <p:txBody>
          <a:bodyPr wrap="square" rtlCol="0" anchor="t">
            <a:spAutoFit/>
          </a:bodyPr>
          <a:p>
            <a:r>
              <a:rPr lang="zh-CN" altLang="en-US"/>
              <a:t>毛戈平光影塑颜阴影修容粉饼发际线填充粉新手修容瘦脸侧影鼻影</a:t>
            </a:r>
            <a:endParaRPr lang="zh-CN" altLang="en-US"/>
          </a:p>
          <a:p>
            <a:r>
              <a:rPr lang="zh-CN" altLang="en-US"/>
              <a:t>价格</a:t>
            </a:r>
            <a:endParaRPr lang="zh-CN" altLang="en-US"/>
          </a:p>
          <a:p>
            <a:r>
              <a:rPr lang="zh-CN" altLang="en-US"/>
              <a:t>¥ 150.00</a:t>
            </a:r>
            <a:endParaRPr lang="zh-CN" altLang="en-US"/>
          </a:p>
          <a:p>
            <a:r>
              <a:rPr lang="zh-CN" altLang="en-US"/>
              <a:t>产品参数：</a:t>
            </a:r>
            <a:endParaRPr lang="zh-CN" altLang="en-US"/>
          </a:p>
          <a:p>
            <a:endParaRPr lang="zh-CN" altLang="en-US"/>
          </a:p>
          <a:p>
            <a:r>
              <a:rPr lang="zh-CN" altLang="en-US"/>
              <a:t>产品名称：毛戈平 光影塑颜阴影修容粉...</a:t>
            </a:r>
            <a:endParaRPr lang="zh-CN" altLang="en-US"/>
          </a:p>
          <a:p>
            <a:r>
              <a:rPr lang="zh-CN" altLang="en-US"/>
              <a:t>品牌: 毛戈平修颜/高光/阴影粉</a:t>
            </a:r>
            <a:endParaRPr lang="zh-CN" altLang="en-US"/>
          </a:p>
          <a:p>
            <a:r>
              <a:rPr lang="zh-CN" altLang="en-US"/>
              <a:t>单品: 光影塑颜阴影修容粉饼</a:t>
            </a:r>
            <a:endParaRPr lang="zh-CN" altLang="en-US"/>
          </a:p>
          <a:p>
            <a:r>
              <a:rPr lang="zh-CN" altLang="en-US"/>
              <a:t>产地: 中国颜色</a:t>
            </a:r>
            <a:endParaRPr lang="zh-CN" altLang="en-US"/>
          </a:p>
          <a:p>
            <a:r>
              <a:rPr lang="zh-CN" altLang="en-US"/>
              <a:t>分类: 101</a:t>
            </a:r>
            <a:endParaRPr lang="zh-CN" altLang="en-US"/>
          </a:p>
          <a:p>
            <a:r>
              <a:rPr lang="zh-CN" altLang="en-US"/>
              <a:t>批准文号: 浙G妆网备字2019021292</a:t>
            </a:r>
            <a:endParaRPr lang="zh-CN" altLang="en-US"/>
          </a:p>
          <a:p>
            <a:r>
              <a:rPr lang="zh-CN" altLang="en-US"/>
              <a:t>功效: 修饰肤色</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0" name="图片 119"/>
          <p:cNvPicPr/>
          <p:nvPr/>
        </p:nvPicPr>
        <p:blipFill>
          <a:blip r:embed="rId1" r:link="rId2"/>
          <a:stretch>
            <a:fillRect/>
          </a:stretch>
        </p:blipFill>
        <p:spPr>
          <a:xfrm>
            <a:off x="300990" y="502920"/>
            <a:ext cx="5524500" cy="5524500"/>
          </a:xfrm>
          <a:prstGeom prst="rect">
            <a:avLst/>
          </a:prstGeom>
          <a:noFill/>
          <a:ln w="9525">
            <a:noFill/>
          </a:ln>
        </p:spPr>
      </p:pic>
      <p:sp>
        <p:nvSpPr>
          <p:cNvPr id="2" name="文本框 1"/>
          <p:cNvSpPr txBox="1"/>
          <p:nvPr/>
        </p:nvSpPr>
        <p:spPr>
          <a:xfrm>
            <a:off x="5882640" y="502920"/>
            <a:ext cx="6045835" cy="6462395"/>
          </a:xfrm>
          <a:prstGeom prst="rect">
            <a:avLst/>
          </a:prstGeom>
          <a:noFill/>
        </p:spPr>
        <p:txBody>
          <a:bodyPr wrap="square" rtlCol="0" anchor="t">
            <a:spAutoFit/>
          </a:bodyPr>
          <a:p>
            <a:r>
              <a:rPr lang="zh-CN" altLang="en-US"/>
              <a:t>【官方正品】NARS腮红修容经典愉悦红粉Orgasm泰姬陵behave</a:t>
            </a:r>
            <a:endParaRPr lang="zh-CN" altLang="en-US"/>
          </a:p>
          <a:p>
            <a:r>
              <a:rPr lang="zh-CN" altLang="en-US"/>
              <a:t>¥ 300.00</a:t>
            </a:r>
            <a:endParaRPr lang="zh-CN" altLang="en-US"/>
          </a:p>
          <a:p>
            <a:r>
              <a:rPr lang="zh-CN" altLang="en-US"/>
              <a:t>产品参数：</a:t>
            </a:r>
            <a:endParaRPr lang="zh-CN" altLang="en-US"/>
          </a:p>
          <a:p>
            <a:endParaRPr lang="zh-CN" altLang="en-US"/>
          </a:p>
          <a:p>
            <a:r>
              <a:rPr lang="zh-CN" altLang="en-US"/>
              <a:t>产品名称：Nars/娜斯 </a:t>
            </a:r>
            <a:endParaRPr lang="zh-CN" altLang="en-US"/>
          </a:p>
          <a:p>
            <a:r>
              <a:rPr lang="zh-CN" altLang="en-US"/>
              <a:t>腮红品牌: Nars/娜斯腮红/胭脂</a:t>
            </a:r>
            <a:endParaRPr lang="zh-CN" altLang="en-US"/>
          </a:p>
          <a:p>
            <a:r>
              <a:rPr lang="zh-CN" altLang="en-US"/>
              <a:t>单品: 腮红产地: 加拿大净</a:t>
            </a:r>
            <a:endParaRPr lang="zh-CN" altLang="en-US"/>
          </a:p>
          <a:p>
            <a:r>
              <a:rPr lang="zh-CN" altLang="en-US"/>
              <a:t>含量: 4.8g</a:t>
            </a:r>
            <a:endParaRPr lang="zh-CN" altLang="en-US"/>
          </a:p>
          <a:p>
            <a:r>
              <a:rPr lang="zh-CN" altLang="en-US"/>
              <a:t>颜色分类: Orgasm 愉悦红粉色 Taj Mahal 泰姬陵 Behave 红豆冰沙色 迷你明星双色颊彩套组 Orgasm X 阳光红粉色 Tempted 蜜桃诱惑色 Luster Thrill 马卡龙粉色 Savage 焦糖古铜色 Illicit 烤奶茶色 Dominate 赤铜莓果色 Coeur Battant 炙热玫红色 Gina Taos Exhibit A Amour Sin Aroused 丝绒绛红色 Torrid Desire 减龄少女粉 Zen 浅茶色 盛名回归断货色-Deep Throat 含羞绯红色 盛名回归断货色-Sex Appeal 初恋蜜桃色 Dolce Vita Gaiety Liberte批准文号: 国妆备进字J20170013</a:t>
            </a:r>
            <a:endParaRPr lang="zh-CN" altLang="en-US"/>
          </a:p>
          <a:p>
            <a:r>
              <a:rPr lang="zh-CN" altLang="en-US"/>
              <a:t>保质期: 36个月</a:t>
            </a:r>
            <a:endParaRPr lang="zh-CN" altLang="en-US"/>
          </a:p>
          <a:p>
            <a:r>
              <a:rPr lang="zh-CN" altLang="en-US"/>
              <a:t>适合肤质: 任何肤质</a:t>
            </a:r>
            <a:endParaRPr lang="zh-CN" altLang="en-US"/>
          </a:p>
          <a:p>
            <a:r>
              <a:rPr lang="zh-CN" altLang="en-US"/>
              <a:t>功效: 提升气色</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1" name="图片 120"/>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791200" y="666750"/>
            <a:ext cx="6254750" cy="4523105"/>
          </a:xfrm>
          <a:prstGeom prst="rect">
            <a:avLst/>
          </a:prstGeom>
          <a:noFill/>
        </p:spPr>
        <p:txBody>
          <a:bodyPr wrap="square" rtlCol="0" anchor="t">
            <a:spAutoFit/>
          </a:bodyPr>
          <a:p>
            <a:r>
              <a:rPr lang="zh-CN" altLang="en-US"/>
              <a:t>TIMAGE彩棠大师高光修容盘唐毅三色一体盘哑光鼻影阴影细闪粉提亮</a:t>
            </a:r>
            <a:endParaRPr lang="zh-CN" altLang="en-US"/>
          </a:p>
          <a:p>
            <a:r>
              <a:rPr lang="zh-CN" altLang="en-US"/>
              <a:t>¥ 189.00 </a:t>
            </a:r>
            <a:endParaRPr lang="zh-CN" altLang="en-US"/>
          </a:p>
          <a:p>
            <a:r>
              <a:rPr lang="zh-CN" altLang="en-US"/>
              <a:t>产品参数：</a:t>
            </a:r>
            <a:endParaRPr lang="zh-CN" altLang="en-US"/>
          </a:p>
          <a:p>
            <a:endParaRPr lang="zh-CN" altLang="en-US"/>
          </a:p>
          <a:p>
            <a:r>
              <a:rPr lang="zh-CN" altLang="en-US"/>
              <a:t>产品名称：TIMAGE/彩棠 浮光掠影修容...</a:t>
            </a:r>
            <a:endParaRPr lang="zh-CN" altLang="en-US"/>
          </a:p>
          <a:p>
            <a:r>
              <a:rPr lang="zh-CN" altLang="en-US"/>
              <a:t>品牌: TIMAGE/彩棠</a:t>
            </a:r>
            <a:endParaRPr lang="zh-CN" altLang="en-US"/>
          </a:p>
          <a:p>
            <a:r>
              <a:rPr lang="zh-CN" altLang="en-US"/>
              <a:t>品名: 浮光掠影修容盘</a:t>
            </a:r>
            <a:endParaRPr lang="zh-CN" altLang="en-US"/>
          </a:p>
          <a:p>
            <a:r>
              <a:rPr lang="zh-CN" altLang="en-US"/>
              <a:t>产地: 中国净含量: 16g</a:t>
            </a:r>
            <a:endParaRPr lang="zh-CN" altLang="en-US"/>
          </a:p>
          <a:p>
            <a:r>
              <a:rPr lang="zh-CN" altLang="en-US"/>
              <a:t>颜色分类: 双高光+暗影 三效合一</a:t>
            </a:r>
            <a:endParaRPr lang="zh-CN" altLang="en-US"/>
          </a:p>
          <a:p>
            <a:r>
              <a:rPr lang="zh-CN" altLang="en-US"/>
              <a:t>批准文号: 浙G妆网备字2019024060</a:t>
            </a:r>
            <a:endParaRPr lang="zh-CN" altLang="en-US"/>
          </a:p>
          <a:p>
            <a:r>
              <a:rPr lang="zh-CN" altLang="en-US"/>
              <a:t>适合肤质: 任何肤质修颜</a:t>
            </a:r>
            <a:endParaRPr lang="zh-CN" altLang="en-US"/>
          </a:p>
          <a:p>
            <a:r>
              <a:rPr lang="zh-CN" altLang="en-US"/>
              <a:t>产品分类: 高光阴影组合修容盘</a:t>
            </a:r>
            <a:endParaRPr lang="zh-CN" altLang="en-US"/>
          </a:p>
          <a:p>
            <a:r>
              <a:rPr lang="zh-CN" altLang="en-US"/>
              <a:t>功效: 修饰轮廓 修颜 自然立体</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2" name="图片 121"/>
          <p:cNvPicPr/>
          <p:nvPr/>
        </p:nvPicPr>
        <p:blipFill>
          <a:blip r:embed="rId1" r:link="rId2"/>
          <a:stretch>
            <a:fillRect/>
          </a:stretch>
        </p:blipFill>
        <p:spPr>
          <a:xfrm>
            <a:off x="273685" y="666750"/>
            <a:ext cx="5524500" cy="5524500"/>
          </a:xfrm>
          <a:prstGeom prst="rect">
            <a:avLst/>
          </a:prstGeom>
          <a:noFill/>
          <a:ln w="9525">
            <a:noFill/>
          </a:ln>
        </p:spPr>
      </p:pic>
      <p:sp>
        <p:nvSpPr>
          <p:cNvPr id="2" name="文本框 1"/>
          <p:cNvSpPr txBox="1"/>
          <p:nvPr/>
        </p:nvSpPr>
        <p:spPr>
          <a:xfrm>
            <a:off x="6174105" y="666750"/>
            <a:ext cx="5563870" cy="3969385"/>
          </a:xfrm>
          <a:prstGeom prst="rect">
            <a:avLst/>
          </a:prstGeom>
          <a:noFill/>
        </p:spPr>
        <p:txBody>
          <a:bodyPr wrap="square" rtlCol="0" anchor="t">
            <a:spAutoFit/>
          </a:bodyPr>
          <a:p>
            <a:r>
              <a:rPr lang="zh-CN" altLang="en-US"/>
              <a:t>Judydoll橘朵迪士尼双色修容粉饼阴影鼻影高光修容一体盘发际线</a:t>
            </a:r>
            <a:endParaRPr lang="zh-CN" altLang="en-US"/>
          </a:p>
          <a:p>
            <a:r>
              <a:rPr lang="zh-CN" altLang="en-US"/>
              <a:t>¥ 39.80-45.80   </a:t>
            </a:r>
            <a:endParaRPr lang="zh-CN" altLang="en-US"/>
          </a:p>
          <a:p>
            <a:r>
              <a:rPr lang="zh-CN" altLang="en-US"/>
              <a:t>产品参数：</a:t>
            </a:r>
            <a:endParaRPr lang="zh-CN" altLang="en-US"/>
          </a:p>
          <a:p>
            <a:endParaRPr lang="zh-CN" altLang="en-US"/>
          </a:p>
          <a:p>
            <a:r>
              <a:rPr lang="zh-CN" altLang="en-US"/>
              <a:t>产品名称：JudydoLL/橘朵 立体光影双...</a:t>
            </a:r>
            <a:endParaRPr lang="zh-CN" altLang="en-US"/>
          </a:p>
          <a:p>
            <a:r>
              <a:rPr lang="zh-CN" altLang="en-US"/>
              <a:t>品牌: JudydoLL/橘朵</a:t>
            </a:r>
            <a:endParaRPr lang="zh-CN" altLang="en-US"/>
          </a:p>
          <a:p>
            <a:r>
              <a:rPr lang="zh-CN" altLang="en-US"/>
              <a:t>品名: 立体光影双色修容粉饼</a:t>
            </a:r>
            <a:endParaRPr lang="zh-CN" altLang="en-US"/>
          </a:p>
          <a:p>
            <a:r>
              <a:rPr lang="zh-CN" altLang="en-US"/>
              <a:t>产地: 中国</a:t>
            </a:r>
            <a:endParaRPr lang="zh-CN" altLang="en-US"/>
          </a:p>
          <a:p>
            <a:r>
              <a:rPr lang="zh-CN" altLang="en-US"/>
              <a:t>颜色分类: 迪士尼限定色 01 02</a:t>
            </a:r>
            <a:endParaRPr lang="zh-CN" altLang="en-US"/>
          </a:p>
          <a:p>
            <a:r>
              <a:rPr lang="zh-CN" altLang="en-US"/>
              <a:t>批准文号: 沪G妆网备字2019005839</a:t>
            </a:r>
            <a:endParaRPr lang="zh-CN" altLang="en-US"/>
          </a:p>
          <a:p>
            <a:r>
              <a:rPr lang="zh-CN" altLang="en-US"/>
              <a:t>功效: 修饰轮廓</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3" name="图片 122"/>
          <p:cNvPicPr/>
          <p:nvPr/>
        </p:nvPicPr>
        <p:blipFill>
          <a:blip r:embed="rId1" r:link="rId2"/>
          <a:stretch>
            <a:fillRect/>
          </a:stretch>
        </p:blipFill>
        <p:spPr>
          <a:xfrm>
            <a:off x="319405" y="521335"/>
            <a:ext cx="5524500" cy="5524500"/>
          </a:xfrm>
          <a:prstGeom prst="rect">
            <a:avLst/>
          </a:prstGeom>
          <a:noFill/>
          <a:ln w="9525">
            <a:noFill/>
          </a:ln>
        </p:spPr>
      </p:pic>
      <p:sp>
        <p:nvSpPr>
          <p:cNvPr id="2" name="文本框 1"/>
          <p:cNvSpPr txBox="1"/>
          <p:nvPr/>
        </p:nvSpPr>
        <p:spPr>
          <a:xfrm>
            <a:off x="6128385" y="521335"/>
            <a:ext cx="5372100" cy="5908040"/>
          </a:xfrm>
          <a:prstGeom prst="rect">
            <a:avLst/>
          </a:prstGeom>
          <a:noFill/>
        </p:spPr>
        <p:txBody>
          <a:bodyPr wrap="square" rtlCol="0" anchor="t">
            <a:spAutoFit/>
          </a:bodyPr>
          <a:p>
            <a:r>
              <a:rPr lang="zh-CN" altLang="en-US"/>
              <a:t>【官方正品】MAC/魅可立体绒光修容盘生姜高光闪粉提亮细闪立体</a:t>
            </a:r>
            <a:endParaRPr lang="zh-CN" altLang="en-US"/>
          </a:p>
          <a:p>
            <a:r>
              <a:rPr lang="zh-CN" altLang="en-US"/>
              <a:t>¥ 340.00</a:t>
            </a:r>
            <a:endParaRPr lang="zh-CN" altLang="en-US"/>
          </a:p>
          <a:p>
            <a:r>
              <a:rPr lang="zh-CN" altLang="en-US"/>
              <a:t>产品参数：</a:t>
            </a:r>
            <a:endParaRPr lang="zh-CN" altLang="en-US"/>
          </a:p>
          <a:p>
            <a:endParaRPr lang="zh-CN" altLang="en-US"/>
          </a:p>
          <a:p>
            <a:r>
              <a:rPr lang="zh-CN" altLang="en-US"/>
              <a:t>品牌: MAC/魅可修颜/高光/阴影粉</a:t>
            </a:r>
            <a:endParaRPr lang="zh-CN" altLang="en-US"/>
          </a:p>
          <a:p>
            <a:r>
              <a:rPr lang="zh-CN" altLang="en-US"/>
              <a:t>单品: 炫闪绒光修容饼套装</a:t>
            </a:r>
            <a:endParaRPr lang="zh-CN" altLang="en-US"/>
          </a:p>
          <a:p>
            <a:r>
              <a:rPr lang="zh-CN" altLang="en-US"/>
              <a:t>产地: 意大利颜色</a:t>
            </a:r>
            <a:endParaRPr lang="zh-CN" altLang="en-US"/>
          </a:p>
          <a:p>
            <a:r>
              <a:rPr lang="zh-CN" altLang="en-US"/>
              <a:t>分类: 【经典】DOUBLE GLEAM 生姜高光 【新色】PETALLIC METALLIC粉金高光 【新色】ICED APRICOT 冰杏高光 【经典】SHOW GOLD 仙桃高光 【经典】BEAMING BLUSH 人鱼姬高光 【经典】OH, DARLING 焦糖高光 【经典】SUPERB 金矿高光 【经典】SOFT FROST 紫晶高光 【经典】GLOW WITH IT 古铜高光 【经典】WHISPER OF GILT 钻石糖高光 【经典】SOFT&amp;GENTLE 土星高光</a:t>
            </a:r>
            <a:endParaRPr lang="zh-CN" altLang="en-US"/>
          </a:p>
          <a:p>
            <a:r>
              <a:rPr lang="zh-CN" altLang="en-US"/>
              <a:t>批准文号: 国妆网备进字(沪)2020007723</a:t>
            </a:r>
            <a:endParaRPr lang="zh-CN" altLang="en-US"/>
          </a:p>
          <a:p>
            <a:r>
              <a:rPr lang="zh-CN" altLang="en-US"/>
              <a:t>功效: 修饰轮廓</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眉粉</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4" name="图片 123"/>
          <p:cNvPicPr/>
          <p:nvPr/>
        </p:nvPicPr>
        <p:blipFill>
          <a:blip r:embed="rId1" r:link="rId2"/>
          <a:stretch>
            <a:fillRect/>
          </a:stretch>
        </p:blipFill>
        <p:spPr>
          <a:xfrm>
            <a:off x="473710" y="638810"/>
            <a:ext cx="5524500" cy="5524500"/>
          </a:xfrm>
          <a:prstGeom prst="rect">
            <a:avLst/>
          </a:prstGeom>
          <a:noFill/>
          <a:ln w="9525">
            <a:noFill/>
          </a:ln>
        </p:spPr>
      </p:pic>
      <p:sp>
        <p:nvSpPr>
          <p:cNvPr id="2" name="文本框 1"/>
          <p:cNvSpPr txBox="1"/>
          <p:nvPr/>
        </p:nvSpPr>
        <p:spPr>
          <a:xfrm>
            <a:off x="6350635" y="638810"/>
            <a:ext cx="4789170" cy="5077460"/>
          </a:xfrm>
          <a:prstGeom prst="rect">
            <a:avLst/>
          </a:prstGeom>
          <a:noFill/>
        </p:spPr>
        <p:txBody>
          <a:bodyPr wrap="square" rtlCol="0" anchor="t">
            <a:spAutoFit/>
          </a:bodyPr>
          <a:p>
            <a:r>
              <a:rPr lang="zh-CN" altLang="en-US"/>
              <a:t>花西子极细砍刀眉粉笔/眉笔防水防汗自然持久不易晕染脱色初学者</a:t>
            </a:r>
            <a:endParaRPr lang="zh-CN" altLang="en-US"/>
          </a:p>
          <a:p>
            <a:endParaRPr lang="zh-CN" altLang="en-US"/>
          </a:p>
          <a:p>
            <a:r>
              <a:rPr lang="zh-CN" altLang="en-US"/>
              <a:t>¥ 89.00</a:t>
            </a:r>
            <a:endParaRPr lang="zh-CN" altLang="en-US"/>
          </a:p>
          <a:p>
            <a:r>
              <a:rPr lang="zh-CN" altLang="en-US"/>
              <a:t>产品参数：</a:t>
            </a:r>
            <a:endParaRPr lang="zh-CN" altLang="en-US"/>
          </a:p>
          <a:p>
            <a:endParaRPr lang="zh-CN" altLang="en-US"/>
          </a:p>
          <a:p>
            <a:r>
              <a:rPr lang="zh-CN" altLang="en-US"/>
              <a:t>产品名称：花西子 螺黛生花眉粉笔</a:t>
            </a:r>
            <a:endParaRPr lang="zh-CN" altLang="en-US"/>
          </a:p>
          <a:p>
            <a:r>
              <a:rPr lang="zh-CN" altLang="en-US"/>
              <a:t>品牌: 花西子</a:t>
            </a:r>
            <a:endParaRPr lang="zh-CN" altLang="en-US"/>
          </a:p>
          <a:p>
            <a:r>
              <a:rPr lang="zh-CN" altLang="en-US"/>
              <a:t>品名: 螺黛生花眉粉笔产地: 中国</a:t>
            </a:r>
            <a:endParaRPr lang="zh-CN" altLang="en-US"/>
          </a:p>
          <a:p>
            <a:r>
              <a:rPr lang="zh-CN" altLang="en-US"/>
              <a:t>颜色分类: 眉粉笔-MF01 螺黛灰（深灰色-砍刀纤细版） 眉粉笔-MF03 螺黛褐（深棕色-砍刀纤细版） 眉粉笔-MF05 螺黛栗（灰棕色-砍刀纤细版）</a:t>
            </a:r>
            <a:endParaRPr lang="zh-CN" altLang="en-US"/>
          </a:p>
          <a:p>
            <a:r>
              <a:rPr lang="zh-CN" altLang="en-US"/>
              <a:t>批准文号: 浙G妆网备字2020010347</a:t>
            </a:r>
            <a:endParaRPr lang="zh-CN" altLang="en-US"/>
          </a:p>
          <a:p>
            <a:r>
              <a:rPr lang="zh-CN" altLang="en-US"/>
              <a:t>功效: 持久 易上色 自然立体 防水</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2022-10-01至2023-09</a:t>
            </a:r>
            <a:endParaRPr lang="zh-CN" altLang="en-US"/>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5" name="图片 124"/>
          <p:cNvPicPr/>
          <p:nvPr/>
        </p:nvPicPr>
        <p:blipFill>
          <a:blip r:embed="rId1" r:link="rId2"/>
          <a:stretch>
            <a:fillRect/>
          </a:stretch>
        </p:blipFill>
        <p:spPr>
          <a:xfrm>
            <a:off x="474345" y="721360"/>
            <a:ext cx="5524500" cy="5524500"/>
          </a:xfrm>
          <a:prstGeom prst="rect">
            <a:avLst/>
          </a:prstGeom>
          <a:noFill/>
          <a:ln w="9525">
            <a:noFill/>
          </a:ln>
        </p:spPr>
      </p:pic>
      <p:sp>
        <p:nvSpPr>
          <p:cNvPr id="2" name="文本框 1"/>
          <p:cNvSpPr txBox="1"/>
          <p:nvPr/>
        </p:nvSpPr>
        <p:spPr>
          <a:xfrm>
            <a:off x="6137275" y="721360"/>
            <a:ext cx="5144770" cy="4799965"/>
          </a:xfrm>
          <a:prstGeom prst="rect">
            <a:avLst/>
          </a:prstGeom>
          <a:noFill/>
        </p:spPr>
        <p:txBody>
          <a:bodyPr wrap="square" rtlCol="0" anchor="t">
            <a:spAutoFit/>
          </a:bodyPr>
          <a:p>
            <a:r>
              <a:rPr lang="zh-CN" altLang="en-US"/>
              <a:t>卡姿兰三角眉笔防水持久不易脱色双头非眉粉膏极细自然正品初学者</a:t>
            </a:r>
            <a:endParaRPr lang="zh-CN" altLang="en-US"/>
          </a:p>
          <a:p>
            <a:r>
              <a:rPr lang="zh-CN" altLang="en-US"/>
              <a:t>¥ 59.00 </a:t>
            </a:r>
            <a:endParaRPr lang="zh-CN" altLang="en-US"/>
          </a:p>
          <a:p>
            <a:endParaRPr lang="zh-CN" altLang="en-US"/>
          </a:p>
          <a:p>
            <a:r>
              <a:rPr lang="zh-CN" altLang="en-US"/>
              <a:t>产品参数：</a:t>
            </a:r>
            <a:endParaRPr lang="zh-CN" altLang="en-US"/>
          </a:p>
          <a:p>
            <a:endParaRPr lang="zh-CN" altLang="en-US"/>
          </a:p>
          <a:p>
            <a:r>
              <a:rPr lang="zh-CN" altLang="en-US"/>
              <a:t>产品名称：CARSLAN/卡姿兰 三角立体...</a:t>
            </a:r>
            <a:endParaRPr lang="zh-CN" altLang="en-US"/>
          </a:p>
          <a:p>
            <a:r>
              <a:rPr lang="zh-CN" altLang="en-US"/>
              <a:t>品牌: CARSLAN/卡姿兰卡姿兰</a:t>
            </a:r>
            <a:endParaRPr lang="zh-CN" altLang="en-US"/>
          </a:p>
          <a:p>
            <a:r>
              <a:rPr lang="zh-CN" altLang="en-US"/>
              <a:t>单品: 三角立体画眉笔</a:t>
            </a:r>
            <a:endParaRPr lang="zh-CN" altLang="en-US"/>
          </a:p>
          <a:p>
            <a:r>
              <a:rPr lang="zh-CN" altLang="en-US"/>
              <a:t>产地: 中国</a:t>
            </a:r>
            <a:endParaRPr lang="zh-CN" altLang="en-US"/>
          </a:p>
          <a:p>
            <a:r>
              <a:rPr lang="zh-CN" altLang="en-US"/>
              <a:t>颜色分类: 02摩卡棕 01冷茶棕 03自然棕 04烟灰棕 02迷情深棕 03气质雅灰 01俏皮浅棕批准文号: 粤G妆网备字2020215398</a:t>
            </a:r>
            <a:endParaRPr lang="zh-CN" altLang="en-US"/>
          </a:p>
          <a:p>
            <a:r>
              <a:rPr lang="zh-CN" altLang="en-US"/>
              <a:t>功效: 持久 易上色</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2022-10-01至2022-</a:t>
            </a:r>
            <a:r>
              <a:rPr lang="en-US" altLang="zh-CN"/>
              <a:t>10-01</a:t>
            </a:r>
            <a:endParaRPr lang="en-US" altLang="zh-CN"/>
          </a:p>
        </p:txBody>
      </p:sp>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6" name="图片 125"/>
          <p:cNvPicPr/>
          <p:nvPr/>
        </p:nvPicPr>
        <p:blipFill>
          <a:blip r:embed="rId1" r:link="rId2"/>
          <a:stretch>
            <a:fillRect/>
          </a:stretch>
        </p:blipFill>
        <p:spPr>
          <a:xfrm>
            <a:off x="492125" y="638810"/>
            <a:ext cx="5524500" cy="5524500"/>
          </a:xfrm>
          <a:prstGeom prst="rect">
            <a:avLst/>
          </a:prstGeom>
          <a:noFill/>
          <a:ln w="9525">
            <a:noFill/>
          </a:ln>
        </p:spPr>
      </p:pic>
      <p:sp>
        <p:nvSpPr>
          <p:cNvPr id="2" name="文本框 1"/>
          <p:cNvSpPr txBox="1"/>
          <p:nvPr/>
        </p:nvSpPr>
        <p:spPr>
          <a:xfrm>
            <a:off x="6092190" y="638810"/>
            <a:ext cx="5930900" cy="5631180"/>
          </a:xfrm>
          <a:prstGeom prst="rect">
            <a:avLst/>
          </a:prstGeom>
          <a:noFill/>
        </p:spPr>
        <p:txBody>
          <a:bodyPr wrap="square" rtlCol="0" anchor="t">
            <a:spAutoFit/>
          </a:bodyPr>
          <a:p>
            <a:r>
              <a:rPr lang="zh-CN" altLang="en-US"/>
              <a:t>卡姿兰眉粉防水防汗不脱色持久正品防水女自然眉粉盘眉笔2021新款</a:t>
            </a:r>
            <a:endParaRPr lang="zh-CN" altLang="en-US"/>
          </a:p>
          <a:p>
            <a:r>
              <a:rPr lang="zh-CN" altLang="en-US"/>
              <a:t>¥ 29.00</a:t>
            </a:r>
            <a:endParaRPr lang="zh-CN" altLang="en-US"/>
          </a:p>
          <a:p>
            <a:r>
              <a:rPr lang="zh-CN" altLang="en-US"/>
              <a:t>产品参数：</a:t>
            </a:r>
            <a:endParaRPr lang="zh-CN" altLang="en-US"/>
          </a:p>
          <a:p>
            <a:endParaRPr lang="zh-CN" altLang="en-US"/>
          </a:p>
          <a:p>
            <a:r>
              <a:rPr lang="zh-CN" altLang="en-US"/>
              <a:t>产品名称：CARSLAN/卡姿兰 双效眉粉</a:t>
            </a:r>
            <a:endParaRPr lang="zh-CN" altLang="en-US"/>
          </a:p>
          <a:p>
            <a:r>
              <a:rPr lang="zh-CN" altLang="en-US"/>
              <a:t>品牌: CARSLAN/卡姿兰卡姿兰</a:t>
            </a:r>
            <a:endParaRPr lang="zh-CN" altLang="en-US"/>
          </a:p>
          <a:p>
            <a:r>
              <a:rPr lang="zh-CN" altLang="en-US"/>
              <a:t>单品: 双效眉粉</a:t>
            </a:r>
            <a:endParaRPr lang="zh-CN" altLang="en-US"/>
          </a:p>
          <a:p>
            <a:r>
              <a:rPr lang="zh-CN" altLang="en-US"/>
              <a:t>产地: 中国</a:t>
            </a:r>
            <a:endParaRPr lang="zh-CN" altLang="en-US"/>
          </a:p>
          <a:p>
            <a:r>
              <a:rPr lang="zh-CN" altLang="en-US"/>
              <a:t>净含量: 3.6g</a:t>
            </a:r>
            <a:endParaRPr lang="zh-CN" altLang="en-US"/>
          </a:p>
          <a:p>
            <a:r>
              <a:rPr lang="zh-CN" altLang="en-US"/>
              <a:t>颜色分类: 01暖茶 02灰棕 01 02# 01# 02</a:t>
            </a:r>
            <a:endParaRPr lang="zh-CN" altLang="en-US"/>
          </a:p>
          <a:p>
            <a:r>
              <a:rPr lang="zh-CN" altLang="en-US"/>
              <a:t>批准文号: 粤G妆网备字2016117438保质期: 3年适合肤质: 任何肤质</a:t>
            </a:r>
            <a:endParaRPr lang="zh-CN" altLang="en-US"/>
          </a:p>
          <a:p>
            <a:r>
              <a:rPr lang="zh-CN" altLang="en-US"/>
              <a:t>上市时间: 2013年</a:t>
            </a:r>
            <a:endParaRPr lang="zh-CN" altLang="en-US"/>
          </a:p>
          <a:p>
            <a:r>
              <a:rPr lang="zh-CN" altLang="en-US"/>
              <a:t>功效: 易上色 自然立体 锁色 持久不掉色 防水防汗彩妆</a:t>
            </a:r>
            <a:endParaRPr lang="zh-CN" altLang="en-US"/>
          </a:p>
          <a:p>
            <a:r>
              <a:rPr lang="zh-CN" altLang="en-US"/>
              <a:t>分类: 眉粉</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2023-05-11至2023-06-11</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half" idx="2"/>
          </p:nvPr>
        </p:nvSpPr>
        <p:spPr/>
        <p:txBody>
          <a:bodyPr>
            <a:normAutofit lnSpcReduction="20000"/>
          </a:bodyPr>
          <a:p>
            <a:r>
              <a:rPr lang="zh-CN" altLang="en-US"/>
              <a:t>Sialia专业化妆刷套装粉底腮红散粉眼影刷超柔软</a:t>
            </a:r>
            <a:br>
              <a:rPr lang="zh-CN" altLang="en-US"/>
            </a:br>
            <a:r>
              <a:rPr lang="zh-CN" altLang="en-US"/>
              <a:t>刷毛全套美妆工具</a:t>
            </a:r>
            <a:endParaRPr lang="zh-CN" altLang="en-US"/>
          </a:p>
          <a:p>
            <a:r>
              <a:rPr lang="zh-CN" altLang="en-US"/>
              <a:t>促销价</a:t>
            </a:r>
            <a:endParaRPr lang="zh-CN" altLang="en-US"/>
          </a:p>
          <a:p>
            <a:r>
              <a:rPr lang="zh-CN" altLang="en-US"/>
              <a:t>¥ 89.90-99.90   </a:t>
            </a:r>
            <a:endParaRPr lang="zh-CN" altLang="en-US"/>
          </a:p>
          <a:p>
            <a:r>
              <a:rPr lang="zh-CN" altLang="en-US"/>
              <a:t>品牌名称：Sialia</a:t>
            </a:r>
            <a:endParaRPr lang="zh-CN" altLang="en-US"/>
          </a:p>
          <a:p>
            <a:r>
              <a:rPr lang="zh-CN" altLang="en-US"/>
              <a:t>产品参数：</a:t>
            </a:r>
            <a:endParaRPr lang="zh-CN" altLang="en-US"/>
          </a:p>
          <a:p>
            <a:endParaRPr lang="zh-CN" altLang="en-US"/>
          </a:p>
          <a:p>
            <a:r>
              <a:rPr lang="zh-CN" altLang="en-US"/>
              <a:t>品牌: Sialia品名: 绿野仙踪12支装产地: 中国颜色分类: 绿野仙踪12支装带包 绿野仙踪12支装带包+清洗液 绿野仙踪12支装+美妆蛋保质期: 3年适合肤质: 任何肤质刷毛材质: 人造纤维美妆工具分类: 眼影刷功效: 其他/other 防水 妆前打底刷柄类型: 短杆规格类型: 正常规格</a:t>
            </a:r>
            <a:endParaRPr lang="zh-CN" altLang="en-US"/>
          </a:p>
        </p:txBody>
      </p:sp>
      <p:sp>
        <p:nvSpPr>
          <p:cNvPr id="4" name="标题 3"/>
          <p:cNvSpPr>
            <a:spLocks noGrp="1"/>
          </p:cNvSpPr>
          <p:nvPr>
            <p:ph type="title"/>
          </p:nvPr>
        </p:nvSpPr>
        <p:spPr/>
        <p:txBody>
          <a:bodyPr/>
          <a:p>
            <a:endParaRPr lang="zh-CN" altLang="en-US"/>
          </a:p>
        </p:txBody>
      </p:sp>
      <p:pic>
        <p:nvPicPr>
          <p:cNvPr id="5" name="图片占位符 4"/>
          <p:cNvPicPr>
            <a:picLocks noChangeAspect="1"/>
          </p:cNvPicPr>
          <p:nvPr>
            <p:ph type="pic" idx="1"/>
            <p:custDataLst>
              <p:tags r:id="rId1"/>
            </p:custDataLst>
          </p:nvPr>
        </p:nvPicPr>
        <p:blipFill>
          <a:blip r:embed="rId2"/>
          <a:stretch>
            <a:fillRect/>
          </a:stretch>
        </p:blipFill>
        <p:spPr>
          <a:xfrm>
            <a:off x="1312545" y="1555115"/>
            <a:ext cx="3823970" cy="4608195"/>
          </a:xfrm>
          <a:prstGeom prst="rect">
            <a:avLst/>
          </a:prstGeom>
        </p:spPr>
      </p:pic>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7" name="图片 126"/>
          <p:cNvPicPr/>
          <p:nvPr/>
        </p:nvPicPr>
        <p:blipFill>
          <a:blip r:embed="rId1" r:link="rId2"/>
          <a:stretch>
            <a:fillRect/>
          </a:stretch>
        </p:blipFill>
        <p:spPr>
          <a:xfrm>
            <a:off x="264795" y="666750"/>
            <a:ext cx="5524500" cy="5524500"/>
          </a:xfrm>
          <a:prstGeom prst="rect">
            <a:avLst/>
          </a:prstGeom>
          <a:noFill/>
          <a:ln w="9525">
            <a:noFill/>
          </a:ln>
        </p:spPr>
      </p:pic>
      <p:sp>
        <p:nvSpPr>
          <p:cNvPr id="2" name="文本框 1"/>
          <p:cNvSpPr txBox="1"/>
          <p:nvPr/>
        </p:nvSpPr>
        <p:spPr>
          <a:xfrm>
            <a:off x="5991860" y="666750"/>
            <a:ext cx="5818505" cy="6185535"/>
          </a:xfrm>
          <a:prstGeom prst="rect">
            <a:avLst/>
          </a:prstGeom>
          <a:noFill/>
        </p:spPr>
        <p:txBody>
          <a:bodyPr wrap="square" rtlCol="0" anchor="t">
            <a:spAutoFit/>
          </a:bodyPr>
          <a:p>
            <a:r>
              <a:rPr lang="zh-CN" altLang="en-US"/>
              <a:t>卡姿兰自然塑形眉笔不易脱色防水汗持久非眉粉极细自然初学者正品</a:t>
            </a:r>
            <a:endParaRPr lang="zh-CN" altLang="en-US"/>
          </a:p>
          <a:p>
            <a:r>
              <a:rPr lang="zh-CN" altLang="en-US"/>
              <a:t>¥ 35.00</a:t>
            </a:r>
            <a:endParaRPr lang="zh-CN" altLang="en-US"/>
          </a:p>
          <a:p>
            <a:r>
              <a:rPr lang="zh-CN" altLang="en-US"/>
              <a:t>产品参数：</a:t>
            </a:r>
            <a:endParaRPr lang="zh-CN" altLang="en-US"/>
          </a:p>
          <a:p>
            <a:endParaRPr lang="zh-CN" altLang="en-US"/>
          </a:p>
          <a:p>
            <a:r>
              <a:rPr lang="zh-CN" altLang="en-US"/>
              <a:t>产品名称：CARSLAN/卡姿兰 自然塑形...</a:t>
            </a:r>
            <a:endParaRPr lang="zh-CN" altLang="en-US"/>
          </a:p>
          <a:p>
            <a:r>
              <a:rPr lang="zh-CN" altLang="en-US"/>
              <a:t>品牌: CARSLAN/卡姿兰卡姿兰</a:t>
            </a:r>
            <a:endParaRPr lang="zh-CN" altLang="en-US"/>
          </a:p>
          <a:p>
            <a:r>
              <a:rPr lang="zh-CN" altLang="en-US"/>
              <a:t>单品: 自然塑形眉笔</a:t>
            </a:r>
            <a:endParaRPr lang="zh-CN" altLang="en-US"/>
          </a:p>
          <a:p>
            <a:r>
              <a:rPr lang="zh-CN" altLang="en-US"/>
              <a:t>产地: 中国</a:t>
            </a:r>
            <a:endParaRPr lang="zh-CN" altLang="en-US"/>
          </a:p>
          <a:p>
            <a:r>
              <a:rPr lang="zh-CN" altLang="en-US"/>
              <a:t>净含量: 1g</a:t>
            </a:r>
            <a:endParaRPr lang="zh-CN" altLang="en-US"/>
          </a:p>
          <a:p>
            <a:r>
              <a:rPr lang="zh-CN" altLang="en-US"/>
              <a:t>颜色分类: BR02深棕 BR01栗棕 BR03烟灰批准文号: 粤G妆网备字2018238645</a:t>
            </a:r>
            <a:endParaRPr lang="zh-CN" altLang="en-US"/>
          </a:p>
          <a:p>
            <a:r>
              <a:rPr lang="zh-CN" altLang="en-US"/>
              <a:t>保质期: 3年</a:t>
            </a:r>
            <a:endParaRPr lang="zh-CN" altLang="en-US"/>
          </a:p>
          <a:p>
            <a:r>
              <a:rPr lang="zh-CN" altLang="en-US"/>
              <a:t>适合肤质: 任何肤质</a:t>
            </a:r>
            <a:endParaRPr lang="zh-CN" altLang="en-US"/>
          </a:p>
          <a:p>
            <a:r>
              <a:rPr lang="zh-CN" altLang="en-US"/>
              <a:t>上市时间: 2016年</a:t>
            </a:r>
            <a:endParaRPr lang="zh-CN" altLang="en-US"/>
          </a:p>
          <a:p>
            <a:r>
              <a:rPr lang="zh-CN" altLang="en-US"/>
              <a:t>月份: 8月</a:t>
            </a:r>
            <a:endParaRPr lang="zh-CN" altLang="en-US"/>
          </a:p>
          <a:p>
            <a:r>
              <a:rPr lang="zh-CN" altLang="en-US"/>
              <a:t>功效: 持久 自然立体</a:t>
            </a:r>
            <a:endParaRPr lang="zh-CN" altLang="en-US"/>
          </a:p>
          <a:p>
            <a:r>
              <a:rPr lang="zh-CN" altLang="en-US"/>
              <a:t>彩妆分类: 眉笔</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2023-01-04至2023-01-04</a:t>
            </a:r>
            <a:endParaRPr lang="zh-CN" altLang="en-US"/>
          </a:p>
          <a:p>
            <a:r>
              <a:rPr lang="zh-CN" altLang="en-US"/>
              <a:t>化妆品保质期: 32个月</a:t>
            </a:r>
            <a:endParaRPr lang="zh-CN" altLang="en-US"/>
          </a:p>
        </p:txBody>
      </p:sp>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2890520"/>
            <a:ext cx="2540000" cy="368300"/>
          </a:xfrm>
          <a:prstGeom prst="rect">
            <a:avLst/>
          </a:prstGeom>
          <a:noFill/>
        </p:spPr>
        <p:txBody>
          <a:bodyPr wrap="square" rtlCol="0" anchor="t">
            <a:spAutoFit/>
          </a:bodyPr>
          <a:p>
            <a:pPr algn="ctr"/>
            <a:r>
              <a:rPr lang="zh-CN" altLang="en-US"/>
              <a:t>护肤</a:t>
            </a: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面膜</a:t>
            </a:r>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8" name="图片 127"/>
          <p:cNvPicPr/>
          <p:nvPr/>
        </p:nvPicPr>
        <p:blipFill>
          <a:blip r:embed="rId1" r:link="rId2"/>
          <a:stretch>
            <a:fillRect/>
          </a:stretch>
        </p:blipFill>
        <p:spPr>
          <a:xfrm>
            <a:off x="173355" y="638810"/>
            <a:ext cx="5524500" cy="5524500"/>
          </a:xfrm>
          <a:prstGeom prst="rect">
            <a:avLst/>
          </a:prstGeom>
          <a:noFill/>
          <a:ln w="9525">
            <a:noFill/>
          </a:ln>
        </p:spPr>
      </p:pic>
      <p:sp>
        <p:nvSpPr>
          <p:cNvPr id="2" name="文本框 1"/>
          <p:cNvSpPr txBox="1"/>
          <p:nvPr/>
        </p:nvSpPr>
        <p:spPr>
          <a:xfrm>
            <a:off x="6350635" y="638810"/>
            <a:ext cx="5709285" cy="3969385"/>
          </a:xfrm>
          <a:prstGeom prst="rect">
            <a:avLst/>
          </a:prstGeom>
          <a:noFill/>
        </p:spPr>
        <p:txBody>
          <a:bodyPr wrap="square" rtlCol="0" anchor="t">
            <a:spAutoFit/>
          </a:bodyPr>
          <a:p>
            <a:r>
              <a:rPr lang="zh-CN" altLang="en-US"/>
              <a:t>5盒韩国JM面膜女补水保湿美白淡斑水母男士旗舰店官方正品专用</a:t>
            </a:r>
            <a:endParaRPr lang="zh-CN" altLang="en-US"/>
          </a:p>
          <a:p>
            <a:r>
              <a:rPr lang="zh-CN" altLang="en-US"/>
              <a:t>¥ 185.00</a:t>
            </a:r>
            <a:endParaRPr lang="zh-CN" altLang="en-US"/>
          </a:p>
          <a:p>
            <a:r>
              <a:rPr lang="zh-CN" altLang="en-US"/>
              <a:t>产品参数：</a:t>
            </a:r>
            <a:endParaRPr lang="zh-CN" altLang="en-US"/>
          </a:p>
          <a:p>
            <a:endParaRPr lang="zh-CN" altLang="en-US"/>
          </a:p>
          <a:p>
            <a:r>
              <a:rPr lang="zh-CN" altLang="en-US"/>
              <a:t>品牌: JMSOLUTION </a:t>
            </a:r>
            <a:endParaRPr lang="zh-CN" altLang="en-US"/>
          </a:p>
          <a:p>
            <a:r>
              <a:rPr lang="zh-CN" altLang="en-US"/>
              <a:t>品名: JM solution水母弹润面膜</a:t>
            </a:r>
            <a:endParaRPr lang="zh-CN" altLang="en-US"/>
          </a:p>
          <a:p>
            <a:r>
              <a:rPr lang="zh-CN" altLang="en-US"/>
              <a:t> 产地: 韩国 </a:t>
            </a:r>
            <a:endParaRPr lang="zh-CN" altLang="en-US"/>
          </a:p>
          <a:p>
            <a:r>
              <a:rPr lang="zh-CN" altLang="en-US"/>
              <a:t>功效: 活肤滋润 补水 滋养肌肤 弹力紧致 细腻光滑 化妆品</a:t>
            </a:r>
            <a:endParaRPr lang="zh-CN" altLang="en-US"/>
          </a:p>
          <a:p>
            <a:r>
              <a:rPr lang="zh-CN" altLang="en-US"/>
              <a:t>净含量: 10片 10.0片 </a:t>
            </a:r>
            <a:endParaRPr lang="zh-CN" altLang="en-US"/>
          </a:p>
          <a:p>
            <a:r>
              <a:rPr lang="zh-CN" altLang="en-US"/>
              <a:t>规格类型: 正常规格 </a:t>
            </a:r>
            <a:endParaRPr lang="zh-CN" altLang="en-US"/>
          </a:p>
          <a:p>
            <a:r>
              <a:rPr lang="zh-CN" altLang="en-US"/>
              <a:t>是否为特殊用途化妆品: 否 </a:t>
            </a:r>
            <a:endParaRPr lang="zh-CN" altLang="en-US"/>
          </a:p>
          <a:p>
            <a:r>
              <a:rPr lang="zh-CN" altLang="en-US"/>
              <a:t>限期使用日期范围: 2021-11-30至2022-11-2</a:t>
            </a:r>
            <a:endParaRPr lang="zh-CN" altLang="en-US"/>
          </a:p>
        </p:txBody>
      </p:sp>
    </p:spTree>
    <p:custDataLst>
      <p:tags r:id="rId3"/>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29" name="图片 128"/>
          <p:cNvPicPr/>
          <p:nvPr/>
        </p:nvPicPr>
        <p:blipFill>
          <a:blip r:embed="rId1" r:link="rId2"/>
          <a:stretch>
            <a:fillRect/>
          </a:stretch>
        </p:blipFill>
        <p:spPr>
          <a:xfrm>
            <a:off x="146050" y="638810"/>
            <a:ext cx="5524500" cy="5524500"/>
          </a:xfrm>
          <a:prstGeom prst="rect">
            <a:avLst/>
          </a:prstGeom>
          <a:noFill/>
          <a:ln w="9525">
            <a:noFill/>
          </a:ln>
        </p:spPr>
      </p:pic>
      <p:sp>
        <p:nvSpPr>
          <p:cNvPr id="2" name="文本框 1"/>
          <p:cNvSpPr txBox="1"/>
          <p:nvPr/>
        </p:nvSpPr>
        <p:spPr>
          <a:xfrm>
            <a:off x="5855335" y="638810"/>
            <a:ext cx="5864225" cy="3415030"/>
          </a:xfrm>
          <a:prstGeom prst="rect">
            <a:avLst/>
          </a:prstGeom>
          <a:noFill/>
        </p:spPr>
        <p:txBody>
          <a:bodyPr wrap="square" rtlCol="0" anchor="t">
            <a:spAutoFit/>
          </a:bodyPr>
          <a:p>
            <a:r>
              <a:rPr lang="zh-CN" altLang="en-US"/>
              <a:t>会员专享价屈臣氏理肤泉B5多效保湿修护面膜滋润补水敏感肌10片</a:t>
            </a:r>
            <a:endParaRPr lang="zh-CN" altLang="en-US"/>
          </a:p>
          <a:p>
            <a:r>
              <a:rPr lang="zh-CN" altLang="en-US"/>
              <a:t>¥ 165.00</a:t>
            </a:r>
            <a:endParaRPr lang="zh-CN" altLang="en-US"/>
          </a:p>
          <a:p>
            <a:r>
              <a:rPr lang="zh-CN" altLang="en-US"/>
              <a:t>产品参数：</a:t>
            </a:r>
            <a:endParaRPr lang="zh-CN" altLang="en-US"/>
          </a:p>
          <a:p>
            <a:endParaRPr lang="zh-CN" altLang="en-US"/>
          </a:p>
          <a:p>
            <a:r>
              <a:rPr lang="zh-CN" altLang="en-US"/>
              <a:t>品牌: Watsons/屈臣氏面膜单品: 理肤泉B5多效保湿面膜组合产地: 中国面膜分类: 贴片式批准文号: 苏G妆网备字2019000242功效: 修护 补水 保湿 滋润 眼部抗皱化妆品净含量: 10片规格类型: 正常规格是否为特殊用途化妆品: 否限期使用日期范围: 2022-12-21至2023-05-02化妆品保质期: 36个月</a:t>
            </a:r>
            <a:r>
              <a:rPr lang="en-US" altLang="zh-CN"/>
              <a:t>	</a:t>
            </a:r>
            <a:endParaRPr lang="zh-CN" altLang="en-US"/>
          </a:p>
          <a:p>
            <a:endParaRPr lang="zh-CN" altLang="en-US"/>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1" name="图片 130"/>
          <p:cNvPicPr/>
          <p:nvPr/>
        </p:nvPicPr>
        <p:blipFill>
          <a:blip r:embed="rId1" r:link="rId2"/>
          <a:stretch>
            <a:fillRect/>
          </a:stretch>
        </p:blipFill>
        <p:spPr>
          <a:xfrm>
            <a:off x="455295" y="666750"/>
            <a:ext cx="5524500" cy="5524500"/>
          </a:xfrm>
          <a:prstGeom prst="rect">
            <a:avLst/>
          </a:prstGeom>
          <a:noFill/>
          <a:ln w="9525">
            <a:noFill/>
          </a:ln>
        </p:spPr>
      </p:pic>
      <p:sp>
        <p:nvSpPr>
          <p:cNvPr id="2" name="文本框 1"/>
          <p:cNvSpPr txBox="1"/>
          <p:nvPr/>
        </p:nvSpPr>
        <p:spPr>
          <a:xfrm>
            <a:off x="5979795" y="666750"/>
            <a:ext cx="6045835" cy="3969385"/>
          </a:xfrm>
          <a:prstGeom prst="rect">
            <a:avLst/>
          </a:prstGeom>
          <a:noFill/>
        </p:spPr>
        <p:txBody>
          <a:bodyPr wrap="square" rtlCol="0" anchor="t">
            <a:spAutoFit/>
          </a:bodyPr>
          <a:p>
            <a:r>
              <a:rPr lang="zh-CN" altLang="en-US"/>
              <a:t>Bb LABORATORIES/苾莱宝【直营】Bb LABORATORIES/苾莱宝清洁面膜</a:t>
            </a:r>
            <a:endParaRPr lang="zh-CN" altLang="en-US"/>
          </a:p>
          <a:p>
            <a:r>
              <a:rPr lang="zh-CN" altLang="en-US"/>
              <a:t>¥ 218.00</a:t>
            </a:r>
            <a:endParaRPr lang="zh-CN" altLang="en-US"/>
          </a:p>
          <a:p>
            <a:r>
              <a:rPr lang="zh-CN" altLang="en-US"/>
              <a:t>产品参数：</a:t>
            </a:r>
            <a:endParaRPr lang="zh-CN" altLang="en-US"/>
          </a:p>
          <a:p>
            <a:endParaRPr lang="zh-CN" altLang="en-US"/>
          </a:p>
          <a:p>
            <a:r>
              <a:rPr lang="zh-CN" altLang="en-US"/>
              <a:t>产品名称：Bb LABORATORIES/苾莱宝 ...</a:t>
            </a:r>
            <a:endParaRPr lang="zh-CN" altLang="en-US"/>
          </a:p>
          <a:p>
            <a:r>
              <a:rPr lang="zh-CN" altLang="en-US"/>
              <a:t>品牌: Bb LABORATORIES/苾莱宝</a:t>
            </a:r>
            <a:endParaRPr lang="zh-CN" altLang="en-US"/>
          </a:p>
          <a:p>
            <a:r>
              <a:rPr lang="zh-CN" altLang="en-US"/>
              <a:t>品名: 复活草面膜</a:t>
            </a:r>
            <a:endParaRPr lang="zh-CN" altLang="en-US"/>
          </a:p>
          <a:p>
            <a:r>
              <a:rPr lang="zh-CN" altLang="en-US"/>
              <a:t>产地: 日本</a:t>
            </a:r>
            <a:endParaRPr lang="zh-CN" altLang="en-US"/>
          </a:p>
          <a:p>
            <a:r>
              <a:rPr lang="zh-CN" altLang="en-US"/>
              <a:t>适合肤质: 任何肤质</a:t>
            </a:r>
            <a:endParaRPr lang="zh-CN" altLang="en-US"/>
          </a:p>
          <a:p>
            <a:r>
              <a:rPr lang="zh-CN" altLang="en-US"/>
              <a:t>功效: 补水 保湿化妆品</a:t>
            </a:r>
            <a:endParaRPr lang="zh-CN" altLang="en-US"/>
          </a:p>
          <a:p>
            <a:r>
              <a:rPr lang="zh-CN" altLang="en-US"/>
              <a:t>净含量: 175g/ml</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2" name="图片 131"/>
          <p:cNvPicPr/>
          <p:nvPr/>
        </p:nvPicPr>
        <p:blipFill>
          <a:blip r:embed="rId1" r:link="rId2"/>
          <a:stretch>
            <a:fillRect/>
          </a:stretch>
        </p:blipFill>
        <p:spPr>
          <a:xfrm>
            <a:off x="346075" y="530225"/>
            <a:ext cx="5524500" cy="5524500"/>
          </a:xfrm>
          <a:prstGeom prst="rect">
            <a:avLst/>
          </a:prstGeom>
          <a:noFill/>
          <a:ln w="9525">
            <a:noFill/>
          </a:ln>
        </p:spPr>
      </p:pic>
      <p:sp>
        <p:nvSpPr>
          <p:cNvPr id="2" name="文本框 1"/>
          <p:cNvSpPr txBox="1"/>
          <p:nvPr/>
        </p:nvSpPr>
        <p:spPr>
          <a:xfrm>
            <a:off x="5870575" y="530225"/>
            <a:ext cx="6321425" cy="3692525"/>
          </a:xfrm>
          <a:prstGeom prst="rect">
            <a:avLst/>
          </a:prstGeom>
          <a:noFill/>
        </p:spPr>
        <p:txBody>
          <a:bodyPr wrap="square" rtlCol="0" anchor="t">
            <a:spAutoFit/>
          </a:bodyPr>
          <a:p>
            <a:r>
              <a:rPr lang="zh-CN" altLang="en-US"/>
              <a:t>半亩花田深层清洁泥膜黑头闭口控油收缩毛孔女男补水保湿涂抹面膜</a:t>
            </a:r>
            <a:endParaRPr lang="zh-CN" altLang="en-US"/>
          </a:p>
          <a:p>
            <a:r>
              <a:rPr lang="zh-CN" altLang="en-US"/>
              <a:t>¥ 89.90</a:t>
            </a:r>
            <a:endParaRPr lang="zh-CN" altLang="en-US"/>
          </a:p>
          <a:p>
            <a:r>
              <a:rPr lang="zh-CN" altLang="en-US"/>
              <a:t>产品参数：</a:t>
            </a:r>
            <a:endParaRPr lang="zh-CN" altLang="en-US"/>
          </a:p>
          <a:p>
            <a:endParaRPr lang="zh-CN" altLang="en-US"/>
          </a:p>
          <a:p>
            <a:r>
              <a:rPr lang="zh-CN" altLang="en-US"/>
              <a:t>产品名称：Little Dream Garden/半亩...</a:t>
            </a:r>
            <a:endParaRPr lang="zh-CN" altLang="en-US"/>
          </a:p>
          <a:p>
            <a:r>
              <a:rPr lang="zh-CN" altLang="en-US"/>
              <a:t>品牌: Little Dream Garden/半亩花田面膜</a:t>
            </a:r>
            <a:endParaRPr lang="zh-CN" altLang="en-US"/>
          </a:p>
          <a:p>
            <a:r>
              <a:rPr lang="zh-CN" altLang="en-US"/>
              <a:t>单品: 菁萃净彻清洁面膜</a:t>
            </a:r>
            <a:endParaRPr lang="zh-CN" altLang="en-US"/>
          </a:p>
          <a:p>
            <a:r>
              <a:rPr lang="zh-CN" altLang="en-US"/>
              <a:t>批准文号: 鲁G妆网备字2021002173</a:t>
            </a:r>
            <a:endParaRPr lang="zh-CN" altLang="en-US"/>
          </a:p>
          <a:p>
            <a:r>
              <a:rPr lang="zh-CN" altLang="en-US"/>
              <a:t>功效: 保湿 控油 清洁毛孔化妆品</a:t>
            </a:r>
            <a:endParaRPr lang="zh-CN" altLang="en-US"/>
          </a:p>
          <a:p>
            <a:r>
              <a:rPr lang="zh-CN" altLang="en-US"/>
              <a:t>净含量: 78g</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精华</a:t>
            </a:r>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3" name="图片 132"/>
          <p:cNvPicPr/>
          <p:nvPr/>
        </p:nvPicPr>
        <p:blipFill>
          <a:blip r:embed="rId1" r:link="rId2"/>
          <a:stretch>
            <a:fillRect/>
          </a:stretch>
        </p:blipFill>
        <p:spPr>
          <a:xfrm>
            <a:off x="428625" y="739775"/>
            <a:ext cx="5524500" cy="5524500"/>
          </a:xfrm>
          <a:prstGeom prst="rect">
            <a:avLst/>
          </a:prstGeom>
          <a:noFill/>
          <a:ln w="9525">
            <a:noFill/>
          </a:ln>
        </p:spPr>
      </p:pic>
      <p:sp>
        <p:nvSpPr>
          <p:cNvPr id="2" name="文本框 1"/>
          <p:cNvSpPr txBox="1"/>
          <p:nvPr/>
        </p:nvSpPr>
        <p:spPr>
          <a:xfrm>
            <a:off x="5953125" y="739775"/>
            <a:ext cx="5818505" cy="4523105"/>
          </a:xfrm>
          <a:prstGeom prst="rect">
            <a:avLst/>
          </a:prstGeom>
          <a:noFill/>
        </p:spPr>
        <p:txBody>
          <a:bodyPr wrap="square" rtlCol="0" anchor="t">
            <a:spAutoFit/>
          </a:bodyPr>
          <a:p>
            <a:r>
              <a:rPr lang="zh-CN" altLang="en-US"/>
              <a:t>Mario Badescu净痘精华液温和MB小粉瓶祛痘水杨酸粉刺去闭口29ml</a:t>
            </a:r>
            <a:endParaRPr lang="zh-CN" altLang="en-US"/>
          </a:p>
          <a:p>
            <a:r>
              <a:rPr lang="zh-CN" altLang="en-US"/>
              <a:t>¥ 129.00 </a:t>
            </a:r>
            <a:endParaRPr lang="zh-CN" altLang="en-US"/>
          </a:p>
          <a:p>
            <a:r>
              <a:rPr lang="zh-CN" altLang="en-US"/>
              <a:t>产品参数：</a:t>
            </a:r>
            <a:endParaRPr lang="zh-CN" altLang="en-US"/>
          </a:p>
          <a:p>
            <a:endParaRPr lang="zh-CN" altLang="en-US"/>
          </a:p>
          <a:p>
            <a:r>
              <a:rPr lang="zh-CN" altLang="en-US"/>
              <a:t>产品名称：MARIO BADESCU SKIN CARE ...</a:t>
            </a:r>
            <a:endParaRPr lang="zh-CN" altLang="en-US"/>
          </a:p>
          <a:p>
            <a:r>
              <a:rPr lang="zh-CN" altLang="en-US"/>
              <a:t>品牌: MARIO BADESCU SKIN CARE</a:t>
            </a:r>
            <a:endParaRPr lang="zh-CN" altLang="en-US"/>
          </a:p>
          <a:p>
            <a:r>
              <a:rPr lang="zh-CN" altLang="en-US"/>
              <a:t>品名: 净痘精华温和版</a:t>
            </a:r>
            <a:endParaRPr lang="zh-CN" altLang="en-US"/>
          </a:p>
          <a:p>
            <a:r>
              <a:rPr lang="zh-CN" altLang="en-US"/>
              <a:t>产地: 美国</a:t>
            </a:r>
            <a:endParaRPr lang="zh-CN" altLang="en-US"/>
          </a:p>
          <a:p>
            <a:r>
              <a:rPr lang="zh-CN" altLang="en-US"/>
              <a:t>适合肤质: 所有肤质</a:t>
            </a:r>
            <a:endParaRPr lang="zh-CN" altLang="en-US"/>
          </a:p>
          <a:p>
            <a:r>
              <a:rPr lang="zh-CN" altLang="en-US"/>
              <a:t>功效: 祛痘化妆品</a:t>
            </a:r>
            <a:endParaRPr lang="zh-CN" altLang="en-US"/>
          </a:p>
          <a:p>
            <a:r>
              <a:rPr lang="zh-CN" altLang="en-US"/>
              <a:t>净含量: 29mL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2022-07-01至2023-04-01化妆品</a:t>
            </a:r>
            <a:endParaRPr lang="zh-CN" altLang="en-US"/>
          </a:p>
          <a:p>
            <a:r>
              <a:rPr lang="zh-CN" altLang="en-US"/>
              <a:t>保质期: 30个月</a:t>
            </a:r>
            <a:endParaRPr lang="zh-CN" altLang="en-US"/>
          </a:p>
        </p:txBody>
      </p:sp>
    </p:spTree>
    <p:custDataLst>
      <p:tags r:id="rId3"/>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4" name="图片 133"/>
          <p:cNvPicPr/>
          <p:nvPr/>
        </p:nvPicPr>
        <p:blipFill>
          <a:blip r:embed="rId1" r:link="rId2"/>
          <a:stretch>
            <a:fillRect/>
          </a:stretch>
        </p:blipFill>
        <p:spPr>
          <a:xfrm>
            <a:off x="300990" y="666750"/>
            <a:ext cx="5524500" cy="5524500"/>
          </a:xfrm>
          <a:prstGeom prst="rect">
            <a:avLst/>
          </a:prstGeom>
          <a:noFill/>
          <a:ln w="9525">
            <a:noFill/>
          </a:ln>
        </p:spPr>
      </p:pic>
      <p:sp>
        <p:nvSpPr>
          <p:cNvPr id="2" name="文本框 1"/>
          <p:cNvSpPr txBox="1"/>
          <p:nvPr/>
        </p:nvSpPr>
        <p:spPr>
          <a:xfrm>
            <a:off x="5825490" y="666750"/>
            <a:ext cx="5299710" cy="6185535"/>
          </a:xfrm>
          <a:prstGeom prst="rect">
            <a:avLst/>
          </a:prstGeom>
          <a:noFill/>
        </p:spPr>
        <p:txBody>
          <a:bodyPr wrap="square" rtlCol="0" anchor="t">
            <a:spAutoFit/>
          </a:bodyPr>
          <a:p>
            <a:r>
              <a:rPr lang="zh-CN" altLang="en-US"/>
              <a:t>立即购买】谷雨光感水光甘草修护精华水去黄提亮爽肤水补水保湿</a:t>
            </a:r>
            <a:endParaRPr lang="zh-CN" altLang="en-US"/>
          </a:p>
          <a:p>
            <a:r>
              <a:rPr lang="zh-CN" altLang="en-US"/>
              <a:t>谷雨全新[光感水] 8重蕴能精粹 焕肤级提亮</a:t>
            </a:r>
            <a:endParaRPr lang="zh-CN" altLang="en-US"/>
          </a:p>
          <a:p>
            <a:endParaRPr lang="zh-CN" altLang="en-US"/>
          </a:p>
          <a:p>
            <a:r>
              <a:rPr lang="zh-CN" altLang="en-US"/>
              <a:t>价格</a:t>
            </a:r>
            <a:endParaRPr lang="zh-CN" altLang="en-US"/>
          </a:p>
          <a:p>
            <a:r>
              <a:rPr lang="zh-CN" altLang="en-US"/>
              <a:t>¥ 239.00</a:t>
            </a:r>
            <a:endParaRPr lang="zh-CN" altLang="en-US"/>
          </a:p>
          <a:p>
            <a:r>
              <a:rPr lang="zh-CN" altLang="en-US"/>
              <a:t>促销价</a:t>
            </a:r>
            <a:endParaRPr lang="zh-CN" altLang="en-US"/>
          </a:p>
          <a:p>
            <a:r>
              <a:rPr lang="zh-CN" altLang="en-US"/>
              <a:t>¥ 169.00 </a:t>
            </a:r>
            <a:endParaRPr lang="zh-CN" altLang="en-US"/>
          </a:p>
          <a:p>
            <a:r>
              <a:rPr lang="zh-CN" altLang="en-US"/>
              <a:t>产品参数：</a:t>
            </a:r>
            <a:endParaRPr lang="zh-CN" altLang="en-US"/>
          </a:p>
          <a:p>
            <a:endParaRPr lang="zh-CN" altLang="en-US"/>
          </a:p>
          <a:p>
            <a:r>
              <a:rPr lang="zh-CN" altLang="en-US"/>
              <a:t>产品名称：谷雨 光感水</a:t>
            </a:r>
            <a:endParaRPr lang="zh-CN" altLang="en-US"/>
          </a:p>
          <a:p>
            <a:r>
              <a:rPr lang="zh-CN" altLang="en-US"/>
              <a:t>品牌: 谷雨品名: 光感水</a:t>
            </a:r>
            <a:endParaRPr lang="zh-CN" altLang="en-US"/>
          </a:p>
          <a:p>
            <a:r>
              <a:rPr lang="zh-CN" altLang="en-US"/>
              <a:t>批准文号: 粤G妆网备字2016106929</a:t>
            </a:r>
            <a:endParaRPr lang="zh-CN" altLang="en-US"/>
          </a:p>
          <a:p>
            <a:r>
              <a:rPr lang="zh-CN" altLang="en-US"/>
              <a:t>适合肤质: 任何肤质</a:t>
            </a:r>
            <a:endParaRPr lang="zh-CN" altLang="en-US"/>
          </a:p>
          <a:p>
            <a:r>
              <a:rPr lang="zh-CN" altLang="en-US"/>
              <a:t>上市时间: 2020年</a:t>
            </a:r>
            <a:endParaRPr lang="zh-CN" altLang="en-US"/>
          </a:p>
          <a:p>
            <a:r>
              <a:rPr lang="zh-CN" altLang="en-US"/>
              <a:t>功效: 改善黯沉 提亮肤色化妆品</a:t>
            </a:r>
            <a:endParaRPr lang="zh-CN" altLang="en-US"/>
          </a:p>
          <a:p>
            <a:r>
              <a:rPr lang="zh-CN" altLang="en-US"/>
              <a:t>净含量: 145ml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2022-02-02至2022-06-30化妆品</a:t>
            </a:r>
            <a:endParaRPr lang="zh-CN" altLang="en-US"/>
          </a:p>
          <a:p>
            <a:r>
              <a:rPr lang="zh-CN" altLang="en-US"/>
              <a:t>保质期: 36个月</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4" name="图片 103"/>
          <p:cNvPicPr/>
          <p:nvPr/>
        </p:nvPicPr>
        <p:blipFill>
          <a:blip r:embed="rId1" r:link="rId2"/>
          <a:stretch>
            <a:fillRect/>
          </a:stretch>
        </p:blipFill>
        <p:spPr>
          <a:xfrm>
            <a:off x="826135" y="638810"/>
            <a:ext cx="5524500" cy="5524500"/>
          </a:xfrm>
          <a:prstGeom prst="rect">
            <a:avLst/>
          </a:prstGeom>
          <a:noFill/>
          <a:ln w="9525">
            <a:noFill/>
          </a:ln>
        </p:spPr>
      </p:pic>
      <p:sp>
        <p:nvSpPr>
          <p:cNvPr id="4" name="文本框 3"/>
          <p:cNvSpPr txBox="1"/>
          <p:nvPr/>
        </p:nvSpPr>
        <p:spPr>
          <a:xfrm>
            <a:off x="6720205" y="638810"/>
            <a:ext cx="4916805" cy="4799965"/>
          </a:xfrm>
          <a:prstGeom prst="rect">
            <a:avLst/>
          </a:prstGeom>
          <a:noFill/>
        </p:spPr>
        <p:txBody>
          <a:bodyPr wrap="square" rtlCol="0" anchor="t">
            <a:spAutoFit/>
          </a:bodyPr>
          <a:p>
            <a:r>
              <a:rPr lang="zh-CN" altLang="en-US"/>
              <a:t>MSQ/魅丝蔻14支芭蕉化妆刷套装超柔软散粉眼影刷全套刷子美妆工具</a:t>
            </a:r>
            <a:endParaRPr lang="zh-CN" altLang="en-US"/>
          </a:p>
          <a:p>
            <a:r>
              <a:rPr lang="zh-CN" altLang="en-US"/>
              <a:t>纳米丝仿生毛 柔软不扎脸</a:t>
            </a:r>
            <a:endParaRPr lang="zh-CN" altLang="en-US"/>
          </a:p>
          <a:p>
            <a:endParaRPr lang="zh-CN" altLang="en-US"/>
          </a:p>
          <a:p>
            <a:r>
              <a:rPr lang="zh-CN" altLang="en-US"/>
              <a:t>促销价</a:t>
            </a:r>
            <a:endParaRPr lang="zh-CN" altLang="en-US"/>
          </a:p>
          <a:p>
            <a:r>
              <a:rPr lang="zh-CN" altLang="en-US"/>
              <a:t>¥ 149.00-169.00   </a:t>
            </a:r>
            <a:endParaRPr lang="zh-CN" altLang="en-US"/>
          </a:p>
          <a:p>
            <a:endParaRPr lang="zh-CN" altLang="en-US"/>
          </a:p>
          <a:p>
            <a:r>
              <a:rPr lang="zh-CN" altLang="en-US"/>
              <a:t>品牌名称：MSQ/魅丝蔻</a:t>
            </a:r>
            <a:endParaRPr lang="zh-CN" altLang="en-US"/>
          </a:p>
          <a:p>
            <a:r>
              <a:rPr lang="zh-CN" altLang="en-US"/>
              <a:t>产品参数：</a:t>
            </a:r>
            <a:endParaRPr lang="zh-CN" altLang="en-US"/>
          </a:p>
          <a:p>
            <a:endParaRPr lang="zh-CN" altLang="en-US"/>
          </a:p>
          <a:p>
            <a:r>
              <a:rPr lang="zh-CN" altLang="en-US"/>
              <a:t>品牌: MSQ/魅丝蔻化妆刷/刷包单品: 14支芭蕉化妆套刷产地: 中国美容工具分类: 化妆刷颜色分类: 14支芭蕉（刷包礼盒版） 14支芭蕉（刷桶礼盒版） 14支芭蕉（包桶礼盒版）保质期: 无适合肤质: 任何肤质刷毛材质: 人造纤维美妆工具分类: 脸部美容化妆用具功效: 其他/other刷柄类型: 短杆规格类型: 正常规格</a:t>
            </a:r>
            <a:endParaRPr lang="zh-CN" altLang="en-US"/>
          </a:p>
        </p:txBody>
      </p:sp>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5" name="图片 134"/>
          <p:cNvPicPr/>
          <p:nvPr/>
        </p:nvPicPr>
        <p:blipFill>
          <a:blip r:embed="rId1" r:link="rId2"/>
          <a:stretch>
            <a:fillRect/>
          </a:stretch>
        </p:blipFill>
        <p:spPr>
          <a:xfrm>
            <a:off x="309880" y="557530"/>
            <a:ext cx="5524500" cy="5524500"/>
          </a:xfrm>
          <a:prstGeom prst="rect">
            <a:avLst/>
          </a:prstGeom>
          <a:noFill/>
          <a:ln w="9525">
            <a:noFill/>
          </a:ln>
        </p:spPr>
      </p:pic>
      <p:sp>
        <p:nvSpPr>
          <p:cNvPr id="2" name="文本框 1"/>
          <p:cNvSpPr txBox="1"/>
          <p:nvPr/>
        </p:nvSpPr>
        <p:spPr>
          <a:xfrm>
            <a:off x="5834380" y="557530"/>
            <a:ext cx="5463540" cy="4799965"/>
          </a:xfrm>
          <a:prstGeom prst="rect">
            <a:avLst/>
          </a:prstGeom>
          <a:noFill/>
        </p:spPr>
        <p:txBody>
          <a:bodyPr wrap="square" rtlCol="0" anchor="t">
            <a:spAutoFit/>
          </a:bodyPr>
          <a:p>
            <a:r>
              <a:rPr lang="zh-CN" altLang="en-US"/>
              <a:t>直播专享】娇韵诗焕颜紧致分龄精华水200m保湿抗老提亮肤色</a:t>
            </a:r>
            <a:endParaRPr lang="zh-CN" altLang="en-US"/>
          </a:p>
          <a:p>
            <a:r>
              <a:rPr lang="zh-CN" altLang="en-US"/>
              <a:t>价格</a:t>
            </a:r>
            <a:endParaRPr lang="zh-CN" altLang="en-US"/>
          </a:p>
          <a:p>
            <a:r>
              <a:rPr lang="zh-CN" altLang="en-US"/>
              <a:t>¥ 430.00</a:t>
            </a:r>
            <a:endParaRPr lang="zh-CN" altLang="en-US"/>
          </a:p>
          <a:p>
            <a:r>
              <a:rPr lang="zh-CN" altLang="en-US"/>
              <a:t>产品参数：</a:t>
            </a:r>
            <a:endParaRPr lang="zh-CN" altLang="en-US"/>
          </a:p>
          <a:p>
            <a:endParaRPr lang="zh-CN" altLang="en-US"/>
          </a:p>
          <a:p>
            <a:r>
              <a:rPr lang="zh-CN" altLang="en-US"/>
              <a:t>产品名称：Clarins/娇韵诗 Clarins焕...</a:t>
            </a:r>
            <a:endParaRPr lang="zh-CN" altLang="en-US"/>
          </a:p>
          <a:p>
            <a:r>
              <a:rPr lang="zh-CN" altLang="en-US"/>
              <a:t>品牌: Clarins/娇韵诗娇韵诗</a:t>
            </a:r>
            <a:endParaRPr lang="zh-CN" altLang="en-US"/>
          </a:p>
          <a:p>
            <a:r>
              <a:rPr lang="zh-CN" altLang="en-US"/>
              <a:t>单品: Clarins焕颜紧致精华水</a:t>
            </a:r>
            <a:endParaRPr lang="zh-CN" altLang="en-US"/>
          </a:p>
          <a:p>
            <a:r>
              <a:rPr lang="zh-CN" altLang="en-US"/>
              <a:t>产地: 法国</a:t>
            </a:r>
            <a:endParaRPr lang="zh-CN" altLang="en-US"/>
          </a:p>
          <a:p>
            <a:r>
              <a:rPr lang="zh-CN" altLang="en-US"/>
              <a:t>批准文号: 国妆网备进字（沪）2019007707</a:t>
            </a:r>
            <a:endParaRPr lang="zh-CN" altLang="en-US"/>
          </a:p>
          <a:p>
            <a:r>
              <a:rPr lang="zh-CN" altLang="en-US"/>
              <a:t>适合肤质: 所有</a:t>
            </a:r>
            <a:endParaRPr lang="zh-CN" altLang="en-US"/>
          </a:p>
          <a:p>
            <a:r>
              <a:rPr lang="zh-CN" altLang="en-US"/>
              <a:t>肤质功效: 补水化妆品</a:t>
            </a:r>
            <a:endParaRPr lang="zh-CN" altLang="en-US"/>
          </a:p>
          <a:p>
            <a:r>
              <a:rPr lang="zh-CN" altLang="en-US"/>
              <a:t>净含量: 200mL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2022-04-25至2022-04</a:t>
            </a:r>
            <a:endParaRPr lang="zh-CN" altLang="en-US"/>
          </a:p>
        </p:txBody>
      </p:sp>
    </p:spTree>
    <p:custDataLst>
      <p:tags r:id="rId3"/>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6" name="图片 135"/>
          <p:cNvPicPr/>
          <p:nvPr/>
        </p:nvPicPr>
        <p:blipFill>
          <a:blip r:embed="rId1" r:link="rId2"/>
          <a:stretch>
            <a:fillRect/>
          </a:stretch>
        </p:blipFill>
        <p:spPr>
          <a:xfrm>
            <a:off x="191770" y="557530"/>
            <a:ext cx="5524500" cy="5524500"/>
          </a:xfrm>
          <a:prstGeom prst="rect">
            <a:avLst/>
          </a:prstGeom>
          <a:noFill/>
          <a:ln w="9525">
            <a:noFill/>
          </a:ln>
        </p:spPr>
      </p:pic>
      <p:sp>
        <p:nvSpPr>
          <p:cNvPr id="2" name="文本框 1"/>
          <p:cNvSpPr txBox="1"/>
          <p:nvPr/>
        </p:nvSpPr>
        <p:spPr>
          <a:xfrm>
            <a:off x="5716270" y="557530"/>
            <a:ext cx="6146165" cy="5908040"/>
          </a:xfrm>
          <a:prstGeom prst="rect">
            <a:avLst/>
          </a:prstGeom>
          <a:noFill/>
        </p:spPr>
        <p:txBody>
          <a:bodyPr wrap="square" rtlCol="0" anchor="t">
            <a:spAutoFit/>
          </a:bodyPr>
          <a:p>
            <a:r>
              <a:rPr lang="zh-CN" altLang="en-US"/>
              <a:t>颜庄嫩白精华素面部精华补水保湿抗衰老美白淡斑胶囊颗粒护肤品</a:t>
            </a:r>
            <a:endParaRPr lang="zh-CN" altLang="en-US"/>
          </a:p>
          <a:p>
            <a:r>
              <a:rPr lang="zh-CN" altLang="en-US"/>
              <a:t>嫩白精华胶囊（9g即30粒/18g即60粒）</a:t>
            </a:r>
            <a:endParaRPr lang="zh-CN" altLang="en-US"/>
          </a:p>
          <a:p>
            <a:endParaRPr lang="zh-CN" altLang="en-US"/>
          </a:p>
          <a:p>
            <a:r>
              <a:rPr lang="zh-CN" altLang="en-US"/>
              <a:t>价格</a:t>
            </a:r>
            <a:endParaRPr lang="zh-CN" altLang="en-US"/>
          </a:p>
          <a:p>
            <a:r>
              <a:rPr lang="zh-CN" altLang="en-US"/>
              <a:t>¥ 178.00-332.00</a:t>
            </a:r>
            <a:endParaRPr lang="zh-CN" altLang="en-US"/>
          </a:p>
          <a:p>
            <a:r>
              <a:rPr lang="zh-CN" altLang="en-US"/>
              <a:t>促销价</a:t>
            </a:r>
            <a:endParaRPr lang="zh-CN" altLang="en-US"/>
          </a:p>
          <a:p>
            <a:r>
              <a:rPr lang="zh-CN" altLang="en-US"/>
              <a:t>¥ 69.00-128.00   </a:t>
            </a:r>
            <a:endParaRPr lang="zh-CN" altLang="en-US"/>
          </a:p>
          <a:p>
            <a:r>
              <a:rPr lang="zh-CN" altLang="en-US"/>
              <a:t>产品参数：</a:t>
            </a:r>
            <a:endParaRPr lang="zh-CN" altLang="en-US"/>
          </a:p>
          <a:p>
            <a:endParaRPr lang="zh-CN" altLang="en-US"/>
          </a:p>
          <a:p>
            <a:r>
              <a:rPr lang="zh-CN" altLang="en-US"/>
              <a:t>产品名称：ALAL/颜庄 嫩白精华素</a:t>
            </a:r>
            <a:endParaRPr lang="zh-CN" altLang="en-US"/>
          </a:p>
          <a:p>
            <a:r>
              <a:rPr lang="zh-CN" altLang="en-US"/>
              <a:t>品牌: ALAL/颜庄面部精华单品: 嫩白精华素</a:t>
            </a:r>
            <a:endParaRPr lang="zh-CN" altLang="en-US"/>
          </a:p>
          <a:p>
            <a:r>
              <a:rPr lang="zh-CN" altLang="en-US"/>
              <a:t>产地: 中国</a:t>
            </a:r>
            <a:endParaRPr lang="zh-CN" altLang="en-US"/>
          </a:p>
          <a:p>
            <a:r>
              <a:rPr lang="zh-CN" altLang="en-US"/>
              <a:t>批准文号: 国妆特字G20170140</a:t>
            </a:r>
            <a:endParaRPr lang="zh-CN" altLang="en-US"/>
          </a:p>
          <a:p>
            <a:r>
              <a:rPr lang="zh-CN" altLang="en-US"/>
              <a:t>适合肤质: 所有肤质功效: 美白 祛斑化妆品</a:t>
            </a:r>
            <a:endParaRPr lang="zh-CN" altLang="en-US"/>
          </a:p>
          <a:p>
            <a:r>
              <a:rPr lang="zh-CN" altLang="en-US"/>
              <a:t>净含量: 9g/ml 18g/ml</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产品类别: 祛斑类限期</a:t>
            </a:r>
            <a:endParaRPr lang="zh-CN" altLang="en-US"/>
          </a:p>
          <a:p>
            <a:r>
              <a:rPr lang="zh-CN" altLang="en-US"/>
              <a:t>使用日期范围: 2022-03-10至2022-03-11</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26000" y="3674745"/>
            <a:ext cx="2540000" cy="368300"/>
          </a:xfrm>
          <a:prstGeom prst="rect">
            <a:avLst/>
          </a:prstGeom>
          <a:noFill/>
        </p:spPr>
        <p:txBody>
          <a:bodyPr wrap="square" rtlCol="0" anchor="t">
            <a:spAutoFit/>
          </a:bodyPr>
          <a:p>
            <a:pPr algn="ctr"/>
            <a:r>
              <a:rPr lang="zh-CN" altLang="en-US"/>
              <a:t>防嗮</a:t>
            </a:r>
            <a:endParaRPr lang="zh-CN" alt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8" name="图片 137"/>
          <p:cNvPicPr/>
          <p:nvPr/>
        </p:nvPicPr>
        <p:blipFill>
          <a:blip r:embed="rId1" r:link="rId2"/>
          <a:stretch>
            <a:fillRect/>
          </a:stretch>
        </p:blipFill>
        <p:spPr>
          <a:xfrm>
            <a:off x="191770" y="666750"/>
            <a:ext cx="5524500" cy="5524500"/>
          </a:xfrm>
          <a:prstGeom prst="rect">
            <a:avLst/>
          </a:prstGeom>
          <a:noFill/>
          <a:ln w="9525">
            <a:noFill/>
          </a:ln>
        </p:spPr>
      </p:pic>
      <p:sp>
        <p:nvSpPr>
          <p:cNvPr id="2" name="文本框 1"/>
          <p:cNvSpPr txBox="1"/>
          <p:nvPr/>
        </p:nvSpPr>
        <p:spPr>
          <a:xfrm>
            <a:off x="5716270" y="666750"/>
            <a:ext cx="6391910" cy="4246245"/>
          </a:xfrm>
          <a:prstGeom prst="rect">
            <a:avLst/>
          </a:prstGeom>
          <a:noFill/>
        </p:spPr>
        <p:txBody>
          <a:bodyPr wrap="square" rtlCol="0" anchor="t">
            <a:spAutoFit/>
          </a:bodyPr>
          <a:p>
            <a:r>
              <a:rPr lang="zh-CN" altLang="en-US"/>
              <a:t>欧莱雅大海王者防晒霜多重防护隔离液轻薄持久40ml</a:t>
            </a:r>
            <a:endParaRPr lang="zh-CN" altLang="en-US"/>
          </a:p>
          <a:p>
            <a:r>
              <a:rPr lang="zh-CN" altLang="en-US"/>
              <a:t>价格</a:t>
            </a:r>
            <a:endParaRPr lang="zh-CN" altLang="en-US"/>
          </a:p>
          <a:p>
            <a:r>
              <a:rPr lang="zh-CN" altLang="en-US"/>
              <a:t>¥ 210.00</a:t>
            </a:r>
            <a:endParaRPr lang="zh-CN" altLang="en-US"/>
          </a:p>
          <a:p>
            <a:r>
              <a:rPr lang="zh-CN" altLang="en-US"/>
              <a:t>促销价</a:t>
            </a:r>
            <a:endParaRPr lang="zh-CN" altLang="en-US"/>
          </a:p>
          <a:p>
            <a:r>
              <a:rPr lang="zh-CN" altLang="en-US"/>
              <a:t>¥ 195.00 </a:t>
            </a:r>
            <a:endParaRPr lang="zh-CN" altLang="en-US"/>
          </a:p>
          <a:p>
            <a:r>
              <a:rPr lang="zh-CN" altLang="en-US"/>
              <a:t>产品参数：</a:t>
            </a:r>
            <a:endParaRPr lang="zh-CN" altLang="en-US"/>
          </a:p>
          <a:p>
            <a:endParaRPr lang="zh-CN" altLang="en-US"/>
          </a:p>
          <a:p>
            <a:r>
              <a:rPr lang="zh-CN" altLang="en-US"/>
              <a:t>产品名称：L'OREAL /欧莱雅 新多重...</a:t>
            </a:r>
            <a:endParaRPr lang="zh-CN" altLang="en-US"/>
          </a:p>
          <a:p>
            <a:r>
              <a:rPr lang="zh-CN" altLang="en-US"/>
              <a:t>品牌: L'OREAL /欧莱雅欧莱雅</a:t>
            </a:r>
            <a:endParaRPr lang="zh-CN" altLang="en-US"/>
          </a:p>
          <a:p>
            <a:r>
              <a:rPr lang="zh-CN" altLang="en-US"/>
              <a:t>单品: 新多重防护隔离液(水感倍护)SPF50+/PA++++</a:t>
            </a:r>
            <a:endParaRPr lang="zh-CN" altLang="en-US"/>
          </a:p>
          <a:p>
            <a:r>
              <a:rPr lang="zh-CN" altLang="en-US"/>
              <a:t>批准文号: 国妆特字G20200215</a:t>
            </a:r>
            <a:endParaRPr lang="zh-CN" altLang="en-US"/>
          </a:p>
          <a:p>
            <a:r>
              <a:rPr lang="zh-CN" altLang="en-US"/>
              <a:t>功效: 防晒化妆品净含量: 40ml</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限期使用日期范围: 2023-09-13至2023-0</a:t>
            </a:r>
            <a:endParaRPr lang="zh-CN" altLang="en-US"/>
          </a:p>
        </p:txBody>
      </p:sp>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7" name="图片 136"/>
          <p:cNvPicPr/>
          <p:nvPr/>
        </p:nvPicPr>
        <p:blipFill>
          <a:blip r:embed="rId1" r:link="rId2"/>
          <a:stretch>
            <a:fillRect/>
          </a:stretch>
        </p:blipFill>
        <p:spPr>
          <a:xfrm>
            <a:off x="163830" y="666750"/>
            <a:ext cx="5524500" cy="5524500"/>
          </a:xfrm>
          <a:prstGeom prst="rect">
            <a:avLst/>
          </a:prstGeom>
          <a:noFill/>
          <a:ln w="9525">
            <a:noFill/>
          </a:ln>
        </p:spPr>
      </p:pic>
      <p:sp>
        <p:nvSpPr>
          <p:cNvPr id="2" name="文本框 1"/>
          <p:cNvSpPr txBox="1"/>
          <p:nvPr/>
        </p:nvSpPr>
        <p:spPr>
          <a:xfrm>
            <a:off x="6350635" y="666750"/>
            <a:ext cx="5527040" cy="5077460"/>
          </a:xfrm>
          <a:prstGeom prst="rect">
            <a:avLst/>
          </a:prstGeom>
          <a:noFill/>
        </p:spPr>
        <p:txBody>
          <a:bodyPr wrap="square" rtlCol="0" anchor="t">
            <a:spAutoFit/>
          </a:bodyPr>
          <a:p>
            <a:r>
              <a:rPr lang="zh-CN" altLang="en-US"/>
              <a:t>蒂佳婷浴光水感防晒乳液 40ml SPF50+PA+++</a:t>
            </a:r>
            <a:endParaRPr lang="zh-CN" altLang="en-US"/>
          </a:p>
          <a:p>
            <a:r>
              <a:rPr lang="zh-CN" altLang="en-US"/>
              <a:t>买赠7件礼</a:t>
            </a:r>
            <a:endParaRPr lang="zh-CN" altLang="en-US"/>
          </a:p>
          <a:p>
            <a:endParaRPr lang="zh-CN" altLang="en-US"/>
          </a:p>
          <a:p>
            <a:r>
              <a:rPr lang="zh-CN" altLang="en-US"/>
              <a:t>价格</a:t>
            </a:r>
            <a:endParaRPr lang="zh-CN" altLang="en-US"/>
          </a:p>
          <a:p>
            <a:r>
              <a:rPr lang="zh-CN" altLang="en-US"/>
              <a:t>¥ 198.00</a:t>
            </a:r>
            <a:endParaRPr lang="zh-CN" altLang="en-US"/>
          </a:p>
          <a:p>
            <a:r>
              <a:rPr lang="zh-CN" altLang="en-US"/>
              <a:t>产品参数：</a:t>
            </a:r>
            <a:endParaRPr lang="zh-CN" altLang="en-US"/>
          </a:p>
          <a:p>
            <a:endParaRPr lang="zh-CN" altLang="en-US"/>
          </a:p>
          <a:p>
            <a:r>
              <a:rPr lang="zh-CN" altLang="en-US"/>
              <a:t>产品名称：Dr.Jart+/蒂佳婷 浴光水...</a:t>
            </a:r>
            <a:endParaRPr lang="zh-CN" altLang="en-US"/>
          </a:p>
          <a:p>
            <a:r>
              <a:rPr lang="zh-CN" altLang="en-US"/>
              <a:t>品牌: Dr.Jart+/蒂佳婷防晒</a:t>
            </a:r>
            <a:endParaRPr lang="zh-CN" altLang="en-US"/>
          </a:p>
          <a:p>
            <a:r>
              <a:rPr lang="zh-CN" altLang="en-US"/>
              <a:t>单品: 浴光水感防晒乳液SPF50+/PA+++</a:t>
            </a:r>
            <a:endParaRPr lang="zh-CN" altLang="en-US"/>
          </a:p>
          <a:p>
            <a:r>
              <a:rPr lang="zh-CN" altLang="en-US"/>
              <a:t>防晒指数: SPF50+</a:t>
            </a:r>
            <a:endParaRPr lang="zh-CN" altLang="en-US"/>
          </a:p>
          <a:p>
            <a:r>
              <a:rPr lang="zh-CN" altLang="en-US"/>
              <a:t>批准文号: 国妆特进字J20190298防晒</a:t>
            </a:r>
            <a:endParaRPr lang="zh-CN" altLang="en-US"/>
          </a:p>
          <a:p>
            <a:r>
              <a:rPr lang="zh-CN" altLang="en-US"/>
              <a:t>分类: 防晒乳/霜PA值: PA+++</a:t>
            </a:r>
            <a:endParaRPr lang="zh-CN" altLang="en-US"/>
          </a:p>
          <a:p>
            <a:r>
              <a:rPr lang="zh-CN" altLang="en-US"/>
              <a:t>功效: 防晒 隔离化妆品</a:t>
            </a:r>
            <a:endParaRPr lang="zh-CN" altLang="en-US"/>
          </a:p>
          <a:p>
            <a:r>
              <a:rPr lang="zh-CN" altLang="en-US"/>
              <a:t>净含量: 40ml</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限期使用日期范围: 2023-02-01至2023-02-01</a:t>
            </a:r>
            <a:endParaRPr lang="zh-CN" altLang="en-US"/>
          </a:p>
        </p:txBody>
      </p:sp>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39" name="图片 138"/>
          <p:cNvPicPr/>
          <p:nvPr/>
        </p:nvPicPr>
        <p:blipFill>
          <a:blip r:embed="rId1" r:link="rId2"/>
          <a:stretch>
            <a:fillRect/>
          </a:stretch>
        </p:blipFill>
        <p:spPr>
          <a:xfrm>
            <a:off x="164465" y="638810"/>
            <a:ext cx="5524500" cy="5524500"/>
          </a:xfrm>
          <a:prstGeom prst="rect">
            <a:avLst/>
          </a:prstGeom>
          <a:noFill/>
          <a:ln w="9525">
            <a:noFill/>
          </a:ln>
        </p:spPr>
      </p:pic>
      <p:sp>
        <p:nvSpPr>
          <p:cNvPr id="2" name="文本框 1"/>
          <p:cNvSpPr txBox="1"/>
          <p:nvPr/>
        </p:nvSpPr>
        <p:spPr>
          <a:xfrm>
            <a:off x="5873115" y="638810"/>
            <a:ext cx="5955665" cy="4246245"/>
          </a:xfrm>
          <a:prstGeom prst="rect">
            <a:avLst/>
          </a:prstGeom>
          <a:noFill/>
        </p:spPr>
        <p:txBody>
          <a:bodyPr wrap="square" rtlCol="0" anchor="t">
            <a:spAutoFit/>
          </a:bodyPr>
          <a:p>
            <a:r>
              <a:rPr lang="zh-CN" altLang="en-US"/>
              <a:t>【自播专享】肌肤之钥cpb隔离 光凝润采妆前长管防晒</a:t>
            </a:r>
            <a:endParaRPr lang="zh-CN" altLang="en-US"/>
          </a:p>
          <a:p>
            <a:r>
              <a:rPr lang="zh-CN" altLang="en-US"/>
              <a:t>价格</a:t>
            </a:r>
            <a:endParaRPr lang="zh-CN" altLang="en-US"/>
          </a:p>
          <a:p>
            <a:r>
              <a:rPr lang="zh-CN" altLang="en-US"/>
              <a:t>¥ 540.00</a:t>
            </a:r>
            <a:endParaRPr lang="zh-CN" altLang="en-US"/>
          </a:p>
          <a:p>
            <a:r>
              <a:rPr lang="zh-CN" altLang="en-US"/>
              <a:t>产品参数：</a:t>
            </a:r>
            <a:endParaRPr lang="zh-CN" altLang="en-US"/>
          </a:p>
          <a:p>
            <a:endParaRPr lang="zh-CN" altLang="en-US"/>
          </a:p>
          <a:p>
            <a:r>
              <a:rPr lang="zh-CN" altLang="en-US"/>
              <a:t>品牌: CPB/肌肤之钥</a:t>
            </a:r>
            <a:endParaRPr lang="zh-CN" altLang="en-US"/>
          </a:p>
          <a:p>
            <a:r>
              <a:rPr lang="zh-CN" altLang="en-US"/>
              <a:t>品名: CPB 肌肤之钥光润妆前霜</a:t>
            </a:r>
            <a:endParaRPr lang="zh-CN" altLang="en-US"/>
          </a:p>
          <a:p>
            <a:r>
              <a:rPr lang="zh-CN" altLang="en-US"/>
              <a:t>产地: 日本颜色分类: 妆前霜 隔离乳</a:t>
            </a:r>
            <a:endParaRPr lang="zh-CN" altLang="en-US"/>
          </a:p>
          <a:p>
            <a:r>
              <a:rPr lang="zh-CN" altLang="en-US"/>
              <a:t>批准文号: 国妆特进字J20141113</a:t>
            </a:r>
            <a:endParaRPr lang="zh-CN" altLang="en-US"/>
          </a:p>
          <a:p>
            <a:r>
              <a:rPr lang="zh-CN" altLang="en-US"/>
              <a:t>是否防晒: 是</a:t>
            </a:r>
            <a:endParaRPr lang="zh-CN" altLang="en-US"/>
          </a:p>
          <a:p>
            <a:r>
              <a:rPr lang="zh-CN" altLang="en-US"/>
              <a:t>功效: 均匀肤色 修饰肤色</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产品类别: 防晒类限期</a:t>
            </a:r>
            <a:endParaRPr lang="zh-CN" altLang="en-US"/>
          </a:p>
          <a:p>
            <a:r>
              <a:rPr lang="zh-CN" altLang="en-US"/>
              <a:t>使用日期范围: 2022-06-12至2023-01-1</a:t>
            </a:r>
            <a:endParaRPr lang="zh-CN" altLang="en-US"/>
          </a:p>
        </p:txBody>
      </p:sp>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40" name="图片 139"/>
          <p:cNvPicPr/>
          <p:nvPr/>
        </p:nvPicPr>
        <p:blipFill>
          <a:blip r:embed="rId1" r:link="rId2"/>
          <a:stretch>
            <a:fillRect/>
          </a:stretch>
        </p:blipFill>
        <p:spPr>
          <a:xfrm>
            <a:off x="182880" y="429895"/>
            <a:ext cx="5524500" cy="5524500"/>
          </a:xfrm>
          <a:prstGeom prst="rect">
            <a:avLst/>
          </a:prstGeom>
          <a:noFill/>
          <a:ln w="9525">
            <a:noFill/>
          </a:ln>
        </p:spPr>
      </p:pic>
      <p:sp>
        <p:nvSpPr>
          <p:cNvPr id="2" name="文本框 1"/>
          <p:cNvSpPr txBox="1"/>
          <p:nvPr/>
        </p:nvSpPr>
        <p:spPr>
          <a:xfrm>
            <a:off x="5918835" y="429895"/>
            <a:ext cx="5745480" cy="4799965"/>
          </a:xfrm>
          <a:prstGeom prst="rect">
            <a:avLst/>
          </a:prstGeom>
          <a:noFill/>
        </p:spPr>
        <p:txBody>
          <a:bodyPr wrap="square" rtlCol="0" anchor="t">
            <a:spAutoFit/>
          </a:bodyPr>
          <a:p>
            <a:r>
              <a:rPr lang="zh-CN" altLang="en-US"/>
              <a:t> 日本品牌 菜鸟金义保税2号仓发货</a:t>
            </a:r>
            <a:endParaRPr lang="zh-CN" altLang="en-US"/>
          </a:p>
          <a:p>
            <a:r>
              <a:rPr lang="zh-CN" altLang="en-US"/>
              <a:t>日本资生堂安热沙安耐晒防晒霜女60ml*2瓶小金瓶防晒乳隔离脸部男</a:t>
            </a:r>
            <a:endParaRPr lang="zh-CN" altLang="en-US"/>
          </a:p>
          <a:p>
            <a:r>
              <a:rPr lang="zh-CN" altLang="en-US"/>
              <a:t>价格</a:t>
            </a:r>
            <a:endParaRPr lang="zh-CN" altLang="en-US"/>
          </a:p>
          <a:p>
            <a:r>
              <a:rPr lang="zh-CN" altLang="en-US"/>
              <a:t>¥ 598.00</a:t>
            </a:r>
            <a:endParaRPr lang="zh-CN" altLang="en-US"/>
          </a:p>
          <a:p>
            <a:r>
              <a:rPr lang="zh-CN" altLang="en-US"/>
              <a:t>促销价</a:t>
            </a:r>
            <a:endParaRPr lang="zh-CN" altLang="en-US"/>
          </a:p>
          <a:p>
            <a:r>
              <a:rPr lang="zh-CN" altLang="en-US"/>
              <a:t>¥ 309.00 </a:t>
            </a:r>
            <a:endParaRPr lang="zh-CN" altLang="en-US"/>
          </a:p>
          <a:p>
            <a:r>
              <a:rPr lang="zh-CN" altLang="en-US"/>
              <a:t>产品参数：</a:t>
            </a:r>
            <a:endParaRPr lang="zh-CN" altLang="en-US"/>
          </a:p>
          <a:p>
            <a:endParaRPr lang="zh-CN" altLang="en-US"/>
          </a:p>
          <a:p>
            <a:r>
              <a:rPr lang="zh-CN" altLang="en-US"/>
              <a:t>品牌: ANESSA/安热沙 </a:t>
            </a:r>
            <a:endParaRPr lang="zh-CN" altLang="en-US"/>
          </a:p>
          <a:p>
            <a:r>
              <a:rPr lang="zh-CN" altLang="en-US"/>
              <a:t>品名: 金瓶防晒乳</a:t>
            </a:r>
            <a:endParaRPr lang="zh-CN" altLang="en-US"/>
          </a:p>
          <a:p>
            <a:r>
              <a:rPr lang="zh-CN" altLang="en-US"/>
              <a:t> 产地: 日本 </a:t>
            </a:r>
            <a:endParaRPr lang="zh-CN" altLang="en-US"/>
          </a:p>
          <a:p>
            <a:r>
              <a:rPr lang="zh-CN" altLang="en-US"/>
              <a:t>功效: 滋润 控油 防晒 化妆品</a:t>
            </a:r>
            <a:endParaRPr lang="zh-CN" altLang="en-US"/>
          </a:p>
          <a:p>
            <a:r>
              <a:rPr lang="zh-CN" altLang="en-US"/>
              <a:t>净含量: 60ml 规格类型: 正常规格 </a:t>
            </a:r>
            <a:endParaRPr lang="zh-CN" altLang="en-US"/>
          </a:p>
          <a:p>
            <a:r>
              <a:rPr lang="zh-CN" altLang="en-US"/>
              <a:t>是否为特殊用途化妆品: 否 </a:t>
            </a:r>
            <a:endParaRPr lang="zh-CN" altLang="en-US"/>
          </a:p>
          <a:p>
            <a:r>
              <a:rPr lang="zh-CN" altLang="en-US"/>
              <a:t>限期使用日期范围: 2022-05-20至2023-04-20 </a:t>
            </a:r>
            <a:endParaRPr lang="zh-CN" altLang="en-US"/>
          </a:p>
          <a:p>
            <a:r>
              <a:rPr lang="zh-CN" altLang="en-US"/>
              <a:t>化妆品保质期: 36个月 </a:t>
            </a:r>
            <a:endParaRPr lang="zh-CN" altLang="en-US"/>
          </a:p>
        </p:txBody>
      </p:sp>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89500" y="3244850"/>
            <a:ext cx="2540000" cy="368300"/>
          </a:xfrm>
          <a:prstGeom prst="rect">
            <a:avLst/>
          </a:prstGeom>
          <a:noFill/>
        </p:spPr>
        <p:txBody>
          <a:bodyPr wrap="square" rtlCol="0" anchor="t">
            <a:spAutoFit/>
          </a:bodyPr>
          <a:p>
            <a:pPr algn="ctr"/>
            <a:r>
              <a:rPr lang="zh-CN" altLang="en-US"/>
              <a:t>眼霜</a:t>
            </a:r>
            <a:endParaRPr lang="zh-CN" alt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41" name="图片 140"/>
          <p:cNvPicPr/>
          <p:nvPr/>
        </p:nvPicPr>
        <p:blipFill>
          <a:blip r:embed="rId1" r:link="rId2"/>
          <a:stretch>
            <a:fillRect/>
          </a:stretch>
        </p:blipFill>
        <p:spPr>
          <a:xfrm>
            <a:off x="153988" y="575310"/>
            <a:ext cx="4143375" cy="5524500"/>
          </a:xfrm>
          <a:prstGeom prst="rect">
            <a:avLst/>
          </a:prstGeom>
          <a:noFill/>
          <a:ln w="9525">
            <a:noFill/>
          </a:ln>
        </p:spPr>
      </p:pic>
      <p:sp>
        <p:nvSpPr>
          <p:cNvPr id="2" name="文本框 1"/>
          <p:cNvSpPr txBox="1"/>
          <p:nvPr/>
        </p:nvSpPr>
        <p:spPr>
          <a:xfrm>
            <a:off x="4525010" y="575310"/>
            <a:ext cx="6720205" cy="5077460"/>
          </a:xfrm>
          <a:prstGeom prst="rect">
            <a:avLst/>
          </a:prstGeom>
          <a:noFill/>
        </p:spPr>
        <p:txBody>
          <a:bodyPr wrap="square" rtlCol="0" anchor="t">
            <a:spAutoFit/>
          </a:bodyPr>
          <a:p>
            <a:r>
              <a:rPr lang="zh-CN" altLang="en-US"/>
              <a:t>马应龙眼霜瞳话官网正品英淡化黑眼圈眼袋补水熬夜精华保湿按摩</a:t>
            </a:r>
            <a:endParaRPr lang="zh-CN" altLang="en-US"/>
          </a:p>
          <a:p>
            <a:r>
              <a:rPr lang="zh-CN" altLang="en-US"/>
              <a:t>淡化黑眼圈补水保湿</a:t>
            </a:r>
            <a:endParaRPr lang="zh-CN" altLang="en-US"/>
          </a:p>
          <a:p>
            <a:endParaRPr lang="zh-CN" altLang="en-US"/>
          </a:p>
          <a:p>
            <a:r>
              <a:rPr lang="zh-CN" altLang="en-US"/>
              <a:t>价格</a:t>
            </a:r>
            <a:endParaRPr lang="zh-CN" altLang="en-US"/>
          </a:p>
          <a:p>
            <a:r>
              <a:rPr lang="zh-CN" altLang="en-US"/>
              <a:t>¥ 198.00</a:t>
            </a:r>
            <a:endParaRPr lang="zh-CN" altLang="en-US"/>
          </a:p>
          <a:p>
            <a:r>
              <a:rPr lang="zh-CN" altLang="en-US"/>
              <a:t>促销价</a:t>
            </a:r>
            <a:endParaRPr lang="zh-CN" altLang="en-US"/>
          </a:p>
          <a:p>
            <a:r>
              <a:rPr lang="zh-CN" altLang="en-US"/>
              <a:t>¥ 89.00</a:t>
            </a:r>
            <a:endParaRPr lang="zh-CN" altLang="en-US"/>
          </a:p>
          <a:p>
            <a:r>
              <a:rPr lang="zh-CN" altLang="en-US"/>
              <a:t>产品参数：</a:t>
            </a:r>
            <a:endParaRPr lang="zh-CN" altLang="en-US"/>
          </a:p>
          <a:p>
            <a:endParaRPr lang="zh-CN" altLang="en-US"/>
          </a:p>
          <a:p>
            <a:r>
              <a:rPr lang="zh-CN" altLang="en-US"/>
              <a:t>品牌: 马应龙</a:t>
            </a:r>
            <a:endParaRPr lang="zh-CN" altLang="en-US"/>
          </a:p>
          <a:p>
            <a:r>
              <a:rPr lang="zh-CN" altLang="en-US"/>
              <a:t>品名: TH003</a:t>
            </a:r>
            <a:endParaRPr lang="zh-CN" altLang="en-US"/>
          </a:p>
          <a:p>
            <a:r>
              <a:rPr lang="zh-CN" altLang="en-US"/>
              <a:t>净含量: 15g/ml</a:t>
            </a:r>
            <a:endParaRPr lang="zh-CN" altLang="en-US"/>
          </a:p>
          <a:p>
            <a:r>
              <a:rPr lang="zh-CN" altLang="en-US"/>
              <a:t>批准文号: 鄂G妆网备字2017000983</a:t>
            </a:r>
            <a:endParaRPr lang="zh-CN" altLang="en-US"/>
          </a:p>
          <a:p>
            <a:r>
              <a:rPr lang="zh-CN" altLang="en-US"/>
              <a:t>适合肤质: 中性</a:t>
            </a:r>
            <a:endParaRPr lang="zh-CN" altLang="en-US"/>
          </a:p>
          <a:p>
            <a:r>
              <a:rPr lang="zh-CN" altLang="en-US"/>
              <a:t>肤质功效: 眼部提拉紧致 去黑眼圈 眼部补水 眼部保湿</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42" name="图片 141"/>
          <p:cNvPicPr/>
          <p:nvPr/>
        </p:nvPicPr>
        <p:blipFill>
          <a:blip r:embed="rId1" r:link="rId2"/>
          <a:stretch>
            <a:fillRect/>
          </a:stretch>
        </p:blipFill>
        <p:spPr>
          <a:xfrm>
            <a:off x="0" y="566420"/>
            <a:ext cx="5524500" cy="5524500"/>
          </a:xfrm>
          <a:prstGeom prst="rect">
            <a:avLst/>
          </a:prstGeom>
          <a:noFill/>
          <a:ln w="9525">
            <a:noFill/>
          </a:ln>
        </p:spPr>
      </p:pic>
      <p:sp>
        <p:nvSpPr>
          <p:cNvPr id="2" name="文本框 1"/>
          <p:cNvSpPr txBox="1"/>
          <p:nvPr/>
        </p:nvSpPr>
        <p:spPr>
          <a:xfrm>
            <a:off x="5524500" y="566420"/>
            <a:ext cx="6400800" cy="3969385"/>
          </a:xfrm>
          <a:prstGeom prst="rect">
            <a:avLst/>
          </a:prstGeom>
          <a:noFill/>
        </p:spPr>
        <p:txBody>
          <a:bodyPr wrap="square" rtlCol="0" anchor="t">
            <a:spAutoFit/>
          </a:bodyPr>
          <a:p>
            <a:r>
              <a:rPr lang="zh-CN" altLang="en-US"/>
              <a:t>【自播专享】肌肤之钥CPB 4D紧致抚纹精华眼霜提拉眼周</a:t>
            </a:r>
            <a:endParaRPr lang="zh-CN" altLang="en-US"/>
          </a:p>
          <a:p>
            <a:r>
              <a:rPr lang="zh-CN" altLang="en-US"/>
              <a:t>价格</a:t>
            </a:r>
            <a:endParaRPr lang="zh-CN" altLang="en-US"/>
          </a:p>
          <a:p>
            <a:r>
              <a:rPr lang="zh-CN" altLang="en-US"/>
              <a:t>¥ 1980.00</a:t>
            </a:r>
            <a:endParaRPr lang="zh-CN" altLang="en-US"/>
          </a:p>
          <a:p>
            <a:r>
              <a:rPr lang="zh-CN" altLang="en-US"/>
              <a:t>产品参数：</a:t>
            </a:r>
            <a:endParaRPr lang="zh-CN" altLang="en-US"/>
          </a:p>
          <a:p>
            <a:endParaRPr lang="zh-CN" altLang="en-US"/>
          </a:p>
          <a:p>
            <a:r>
              <a:rPr lang="zh-CN" altLang="en-US"/>
              <a:t>产品名称：CPB/肌肤之钥 紧致抚纹精...</a:t>
            </a:r>
            <a:endParaRPr lang="zh-CN" altLang="en-US"/>
          </a:p>
          <a:p>
            <a:r>
              <a:rPr lang="zh-CN" altLang="en-US"/>
              <a:t>品牌: CPB/肌肤之钥</a:t>
            </a:r>
            <a:endParaRPr lang="zh-CN" altLang="en-US"/>
          </a:p>
          <a:p>
            <a:r>
              <a:rPr lang="zh-CN" altLang="en-US"/>
              <a:t>品名: 紧致抚纹精华眼霜</a:t>
            </a:r>
            <a:endParaRPr lang="zh-CN" altLang="en-US"/>
          </a:p>
          <a:p>
            <a:r>
              <a:rPr lang="zh-CN" altLang="en-US"/>
              <a:t>批准文号: 国妆备进字J20123771</a:t>
            </a:r>
            <a:endParaRPr lang="zh-CN" altLang="en-US"/>
          </a:p>
          <a:p>
            <a:r>
              <a:rPr lang="zh-CN" altLang="en-US"/>
              <a:t>功效: 眼部抗皱 去眼袋 提拉紧致化妆品</a:t>
            </a:r>
            <a:endParaRPr lang="zh-CN" altLang="en-US"/>
          </a:p>
          <a:p>
            <a:r>
              <a:rPr lang="zh-CN" altLang="en-US"/>
              <a:t>净含量: 15ml规格类型: 正常规格</a:t>
            </a:r>
            <a:endParaRPr lang="zh-CN" altLang="en-US"/>
          </a:p>
          <a:p>
            <a:r>
              <a:rPr lang="zh-CN" altLang="en-US"/>
              <a:t>是否为特殊用途化妆品: 否</a:t>
            </a:r>
            <a:endParaRPr lang="zh-CN" altLang="en-US"/>
          </a:p>
          <a:p>
            <a:r>
              <a:rPr lang="zh-CN" altLang="en-US"/>
              <a:t>产品类别: 普通类</a:t>
            </a:r>
            <a:endParaRPr lang="zh-CN" altLang="en-US"/>
          </a:p>
          <a:p>
            <a:r>
              <a:rPr lang="zh-CN" altLang="en-US"/>
              <a:t>限期使用日期范围: 2022-06-12至2023-01</a:t>
            </a: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5" name="图片 104"/>
          <p:cNvPicPr/>
          <p:nvPr/>
        </p:nvPicPr>
        <p:blipFill>
          <a:blip r:embed="rId1" r:link="rId2"/>
          <a:stretch>
            <a:fillRect/>
          </a:stretch>
        </p:blipFill>
        <p:spPr>
          <a:xfrm>
            <a:off x="473710" y="730250"/>
            <a:ext cx="5524500" cy="5524500"/>
          </a:xfrm>
          <a:prstGeom prst="rect">
            <a:avLst/>
          </a:prstGeom>
          <a:noFill/>
          <a:ln w="9525">
            <a:noFill/>
          </a:ln>
        </p:spPr>
      </p:pic>
      <p:sp>
        <p:nvSpPr>
          <p:cNvPr id="2" name="文本框 1"/>
          <p:cNvSpPr txBox="1"/>
          <p:nvPr/>
        </p:nvSpPr>
        <p:spPr>
          <a:xfrm>
            <a:off x="6247130" y="823595"/>
            <a:ext cx="5226050" cy="3969385"/>
          </a:xfrm>
          <a:prstGeom prst="rect">
            <a:avLst/>
          </a:prstGeom>
          <a:noFill/>
        </p:spPr>
        <p:txBody>
          <a:bodyPr wrap="square" rtlCol="0" anchor="t">
            <a:spAutoFit/>
          </a:bodyPr>
          <a:p>
            <a:r>
              <a:rPr lang="zh-CN" altLang="en-US"/>
              <a:t>化妆刷套装眼影散粉眉刷粉底腮红高光遮瑕套刷全套刷子工具超柔软</a:t>
            </a:r>
            <a:endParaRPr lang="zh-CN" altLang="en-US"/>
          </a:p>
          <a:p>
            <a:r>
              <a:rPr lang="zh-CN" altLang="en-US"/>
              <a:t>10只套装，柔软毛，舒服不扎脸</a:t>
            </a:r>
            <a:endParaRPr lang="zh-CN" altLang="en-US"/>
          </a:p>
          <a:p>
            <a:r>
              <a:rPr lang="zh-CN" altLang="en-US"/>
              <a:t>促销价</a:t>
            </a:r>
            <a:endParaRPr lang="zh-CN" altLang="en-US"/>
          </a:p>
          <a:p>
            <a:r>
              <a:rPr lang="zh-CN" altLang="en-US"/>
              <a:t>¥ 22.60-40.00   </a:t>
            </a:r>
            <a:endParaRPr lang="zh-CN" altLang="en-US"/>
          </a:p>
          <a:p>
            <a:endParaRPr lang="zh-CN" altLang="en-US"/>
          </a:p>
          <a:p>
            <a:r>
              <a:rPr lang="zh-CN" altLang="en-US"/>
              <a:t>品牌名称：DUESI/蝶语诗</a:t>
            </a:r>
            <a:endParaRPr lang="zh-CN" altLang="en-US"/>
          </a:p>
          <a:p>
            <a:r>
              <a:rPr lang="zh-CN" altLang="en-US"/>
              <a:t>产品参数：</a:t>
            </a:r>
            <a:endParaRPr lang="zh-CN" altLang="en-US"/>
          </a:p>
          <a:p>
            <a:endParaRPr lang="zh-CN" altLang="en-US"/>
          </a:p>
          <a:p>
            <a:r>
              <a:rPr lang="zh-CN" altLang="en-US"/>
              <a:t>品牌: DUESI/蝶语诗</a:t>
            </a:r>
            <a:endParaRPr lang="zh-CN" altLang="en-US"/>
          </a:p>
          <a:p>
            <a:r>
              <a:rPr lang="zh-CN" altLang="en-US"/>
              <a:t>品名: SYY10只化妆刷套装</a:t>
            </a:r>
            <a:endParaRPr lang="zh-CN" altLang="en-US"/>
          </a:p>
          <a:p>
            <a:r>
              <a:rPr lang="zh-CN" altLang="en-US"/>
              <a:t>产地: 中国</a:t>
            </a:r>
            <a:endParaRPr lang="zh-CN" altLang="en-US"/>
          </a:p>
          <a:p>
            <a:r>
              <a:rPr lang="zh-CN" altLang="en-US"/>
              <a:t>适合肤质: 任何肤质</a:t>
            </a:r>
            <a:endParaRPr lang="zh-CN" altLang="en-US"/>
          </a:p>
          <a:p>
            <a:r>
              <a:rPr lang="zh-CN" altLang="en-US"/>
              <a:t>刷毛材质: 人造纤维</a:t>
            </a:r>
            <a:endParaRPr lang="zh-CN" altLang="en-US"/>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43" name="图片 142"/>
          <p:cNvPicPr/>
          <p:nvPr/>
        </p:nvPicPr>
        <p:blipFill>
          <a:blip r:embed="rId1" r:link="rId2"/>
          <a:stretch>
            <a:fillRect/>
          </a:stretch>
        </p:blipFill>
        <p:spPr>
          <a:xfrm>
            <a:off x="81915" y="638810"/>
            <a:ext cx="5524500" cy="5524500"/>
          </a:xfrm>
          <a:prstGeom prst="rect">
            <a:avLst/>
          </a:prstGeom>
          <a:noFill/>
          <a:ln w="9525">
            <a:noFill/>
          </a:ln>
        </p:spPr>
      </p:pic>
      <p:sp>
        <p:nvSpPr>
          <p:cNvPr id="2" name="文本框 1"/>
          <p:cNvSpPr txBox="1"/>
          <p:nvPr/>
        </p:nvSpPr>
        <p:spPr>
          <a:xfrm>
            <a:off x="5718810" y="638810"/>
            <a:ext cx="6128385" cy="5908040"/>
          </a:xfrm>
          <a:prstGeom prst="rect">
            <a:avLst/>
          </a:prstGeom>
          <a:noFill/>
        </p:spPr>
        <p:txBody>
          <a:bodyPr wrap="square" rtlCol="0" anchor="t">
            <a:spAutoFit/>
          </a:bodyPr>
          <a:p>
            <a:r>
              <a:rPr lang="zh-CN" altLang="en-US"/>
              <a:t>莱雅双抗小夜灯眼霜淡化黑眼圈细纹眼袋泡泡眼抗初老紧致抗皱女</a:t>
            </a:r>
            <a:endParaRPr lang="zh-CN" altLang="en-US"/>
          </a:p>
          <a:p>
            <a:r>
              <a:rPr lang="zh-CN" altLang="en-US"/>
              <a:t>淡化细纹黑眼圈 , 提拉紧致抗氧化</a:t>
            </a:r>
            <a:endParaRPr lang="zh-CN" altLang="en-US"/>
          </a:p>
          <a:p>
            <a:endParaRPr lang="zh-CN" altLang="en-US"/>
          </a:p>
          <a:p>
            <a:r>
              <a:rPr lang="zh-CN" altLang="en-US"/>
              <a:t>价格</a:t>
            </a:r>
            <a:endParaRPr lang="zh-CN" altLang="en-US"/>
          </a:p>
          <a:p>
            <a:r>
              <a:rPr lang="zh-CN" altLang="en-US"/>
              <a:t>¥ 290.00</a:t>
            </a:r>
            <a:endParaRPr lang="zh-CN" altLang="en-US"/>
          </a:p>
          <a:p>
            <a:r>
              <a:rPr lang="zh-CN" altLang="en-US"/>
              <a:t>促销价</a:t>
            </a:r>
            <a:endParaRPr lang="zh-CN" altLang="en-US"/>
          </a:p>
          <a:p>
            <a:r>
              <a:rPr lang="zh-CN" altLang="en-US"/>
              <a:t>¥ 269.00 </a:t>
            </a:r>
            <a:endParaRPr lang="zh-CN" altLang="en-US"/>
          </a:p>
          <a:p>
            <a:r>
              <a:rPr lang="zh-CN" altLang="en-US"/>
              <a:t>产品参数：</a:t>
            </a:r>
            <a:endParaRPr lang="zh-CN" altLang="en-US"/>
          </a:p>
          <a:p>
            <a:endParaRPr lang="zh-CN" altLang="en-US"/>
          </a:p>
          <a:p>
            <a:r>
              <a:rPr lang="zh-CN" altLang="en-US"/>
              <a:t>产品名称：PROYA/珀莱雅 弹润透亮青...</a:t>
            </a:r>
            <a:endParaRPr lang="zh-CN" altLang="en-US"/>
          </a:p>
          <a:p>
            <a:r>
              <a:rPr lang="zh-CN" altLang="en-US"/>
              <a:t>品牌: PROYA/珀莱雅眼部护理</a:t>
            </a:r>
            <a:endParaRPr lang="zh-CN" altLang="en-US"/>
          </a:p>
          <a:p>
            <a:r>
              <a:rPr lang="zh-CN" altLang="en-US"/>
              <a:t>单品: 弹润透亮青春活力眼霜</a:t>
            </a:r>
            <a:endParaRPr lang="zh-CN" altLang="en-US"/>
          </a:p>
          <a:p>
            <a:r>
              <a:rPr lang="zh-CN" altLang="en-US"/>
              <a:t>产地: 中国</a:t>
            </a:r>
            <a:endParaRPr lang="zh-CN" altLang="en-US"/>
          </a:p>
          <a:p>
            <a:r>
              <a:rPr lang="zh-CN" altLang="en-US"/>
              <a:t>批准文号: 浙G妆网备字2020008903</a:t>
            </a:r>
            <a:endParaRPr lang="zh-CN" altLang="en-US"/>
          </a:p>
          <a:p>
            <a:r>
              <a:rPr lang="zh-CN" altLang="en-US"/>
              <a:t>适合肤质: 任何</a:t>
            </a:r>
            <a:endParaRPr lang="zh-CN" altLang="en-US"/>
          </a:p>
          <a:p>
            <a:r>
              <a:rPr lang="zh-CN" altLang="en-US"/>
              <a:t>肤质功效: 淡化细纹 去干纹 淡化黑眼圈 去浮肿 抗氧化化妆品净含量: 20g/mL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2022-04-30至2023-04-29</a:t>
            </a:r>
            <a:endParaRPr lang="zh-CN" altLang="en-US"/>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sp>
        <p:nvSpPr>
          <p:cNvPr id="2" name="文本框 1"/>
          <p:cNvSpPr txBox="1"/>
          <p:nvPr/>
        </p:nvSpPr>
        <p:spPr>
          <a:xfrm>
            <a:off x="4880610" y="3244850"/>
            <a:ext cx="2540000" cy="368300"/>
          </a:xfrm>
          <a:prstGeom prst="rect">
            <a:avLst/>
          </a:prstGeom>
          <a:noFill/>
        </p:spPr>
        <p:txBody>
          <a:bodyPr wrap="square" rtlCol="0" anchor="t">
            <a:spAutoFit/>
          </a:bodyPr>
          <a:p>
            <a:pPr algn="ctr"/>
            <a:r>
              <a:rPr lang="zh-CN" altLang="en-US"/>
              <a:t>洁面</a:t>
            </a:r>
            <a:endParaRPr lang="zh-CN" alt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0" name="图片 99"/>
          <p:cNvPicPr/>
          <p:nvPr/>
        </p:nvPicPr>
        <p:blipFill>
          <a:blip r:embed="rId1" r:link="rId2"/>
          <a:stretch>
            <a:fillRect/>
          </a:stretch>
        </p:blipFill>
        <p:spPr>
          <a:xfrm>
            <a:off x="0" y="1136650"/>
            <a:ext cx="4457700" cy="4457700"/>
          </a:xfrm>
          <a:prstGeom prst="rect">
            <a:avLst/>
          </a:prstGeom>
          <a:noFill/>
          <a:ln w="9525">
            <a:noFill/>
          </a:ln>
        </p:spPr>
      </p:pic>
      <p:sp>
        <p:nvSpPr>
          <p:cNvPr id="2" name="文本框 1"/>
          <p:cNvSpPr txBox="1"/>
          <p:nvPr/>
        </p:nvSpPr>
        <p:spPr>
          <a:xfrm>
            <a:off x="4826000" y="1136650"/>
            <a:ext cx="6751320" cy="4799965"/>
          </a:xfrm>
          <a:prstGeom prst="rect">
            <a:avLst/>
          </a:prstGeom>
          <a:noFill/>
        </p:spPr>
        <p:txBody>
          <a:bodyPr wrap="square" rtlCol="0" anchor="t">
            <a:spAutoFit/>
          </a:bodyPr>
          <a:p>
            <a:r>
              <a:rPr lang="zh-CN" altLang="en-US"/>
              <a:t>AHC韩国B5玻尿酸深层清洁面保湿控油女男士学生敏感肌洗面奶180ml</a:t>
            </a:r>
            <a:endParaRPr lang="zh-CN" altLang="en-US"/>
          </a:p>
          <a:p>
            <a:r>
              <a:rPr lang="zh-CN" altLang="en-US"/>
              <a:t>¥ 198.00</a:t>
            </a:r>
            <a:endParaRPr lang="zh-CN" altLang="en-US"/>
          </a:p>
          <a:p>
            <a:r>
              <a:rPr lang="zh-CN" altLang="en-US"/>
              <a:t>产品参数：</a:t>
            </a:r>
            <a:endParaRPr lang="zh-CN" altLang="en-US"/>
          </a:p>
          <a:p>
            <a:endParaRPr lang="zh-CN" altLang="en-US"/>
          </a:p>
          <a:p>
            <a:r>
              <a:rPr lang="zh-CN" altLang="en-US"/>
              <a:t>产品名称：A.H.C/爱和纯 高效玻尿...</a:t>
            </a:r>
            <a:endParaRPr lang="zh-CN" altLang="en-US"/>
          </a:p>
          <a:p>
            <a:r>
              <a:rPr lang="zh-CN" altLang="en-US"/>
              <a:t>品牌: A.H.C/爱和纯</a:t>
            </a:r>
            <a:endParaRPr lang="zh-CN" altLang="en-US"/>
          </a:p>
          <a:p>
            <a:r>
              <a:rPr lang="zh-CN" altLang="en-US"/>
              <a:t>品名: 高效玻尿酸B5洗面奶洁面</a:t>
            </a:r>
            <a:endParaRPr lang="zh-CN" altLang="en-US"/>
          </a:p>
          <a:p>
            <a:r>
              <a:rPr lang="zh-CN" altLang="en-US"/>
              <a:t>分类: 洁面乳/膏适合</a:t>
            </a:r>
            <a:endParaRPr lang="zh-CN" altLang="en-US"/>
          </a:p>
          <a:p>
            <a:r>
              <a:rPr lang="zh-CN" altLang="en-US"/>
              <a:t>肤质: 任何肤质</a:t>
            </a:r>
            <a:endParaRPr lang="zh-CN" altLang="en-US"/>
          </a:p>
          <a:p>
            <a:r>
              <a:rPr lang="zh-CN" altLang="en-US"/>
              <a:t>起泡程度: 泡沫</a:t>
            </a:r>
            <a:endParaRPr lang="zh-CN" altLang="en-US"/>
          </a:p>
          <a:p>
            <a:r>
              <a:rPr lang="zh-CN" altLang="en-US"/>
              <a:t>功效: 补水 保湿 深层清洁化妆品</a:t>
            </a:r>
            <a:endParaRPr lang="zh-CN" altLang="en-US"/>
          </a:p>
          <a:p>
            <a:r>
              <a:rPr lang="zh-CN" altLang="en-US"/>
              <a:t>净含量: 180ml</a:t>
            </a:r>
            <a:endParaRPr lang="zh-CN" altLang="en-US"/>
          </a:p>
          <a:p>
            <a:r>
              <a:rPr lang="zh-CN" altLang="en-US"/>
              <a:t>规格类型: 正常规格</a:t>
            </a:r>
            <a:endParaRPr lang="zh-CN" altLang="en-US"/>
          </a:p>
          <a:p>
            <a:r>
              <a:rPr lang="zh-CN" altLang="en-US"/>
              <a:t>是否为特殊用途化妆品: 否限期</a:t>
            </a:r>
            <a:endParaRPr lang="zh-CN" altLang="en-US"/>
          </a:p>
          <a:p>
            <a:r>
              <a:rPr lang="zh-CN" altLang="en-US"/>
              <a:t>使用日期范围: 2022-09-30至2023-08-31</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1" name="图片 100"/>
          <p:cNvPicPr/>
          <p:nvPr/>
        </p:nvPicPr>
        <p:blipFill>
          <a:blip r:embed="rId1" r:link="rId2"/>
          <a:stretch>
            <a:fillRect/>
          </a:stretch>
        </p:blipFill>
        <p:spPr>
          <a:xfrm>
            <a:off x="142240" y="1200150"/>
            <a:ext cx="4457700" cy="4457700"/>
          </a:xfrm>
          <a:prstGeom prst="rect">
            <a:avLst/>
          </a:prstGeom>
          <a:noFill/>
          <a:ln w="9525">
            <a:noFill/>
          </a:ln>
        </p:spPr>
      </p:pic>
      <p:sp>
        <p:nvSpPr>
          <p:cNvPr id="2" name="文本框 1"/>
          <p:cNvSpPr txBox="1"/>
          <p:nvPr/>
        </p:nvSpPr>
        <p:spPr>
          <a:xfrm>
            <a:off x="4944745" y="1200150"/>
            <a:ext cx="6164580" cy="5631180"/>
          </a:xfrm>
          <a:prstGeom prst="rect">
            <a:avLst/>
          </a:prstGeom>
          <a:noFill/>
        </p:spPr>
        <p:txBody>
          <a:bodyPr wrap="square" rtlCol="0" anchor="t">
            <a:spAutoFit/>
          </a:bodyPr>
          <a:p>
            <a:r>
              <a:rPr lang="zh-CN" altLang="en-US"/>
              <a:t>美国eltamd氨基酸洗面奶泡沫洁面乳男女深层清洁敏感肌温和207ml</a:t>
            </a:r>
            <a:endParaRPr lang="zh-CN" altLang="en-US"/>
          </a:p>
          <a:p>
            <a:r>
              <a:rPr lang="zh-CN" altLang="en-US"/>
              <a:t>举报</a:t>
            </a:r>
            <a:endParaRPr lang="zh-CN" altLang="en-US"/>
          </a:p>
          <a:p>
            <a:endParaRPr lang="zh-CN" altLang="en-US"/>
          </a:p>
          <a:p>
            <a:r>
              <a:rPr lang="zh-CN" altLang="en-US"/>
              <a:t>价格</a:t>
            </a:r>
            <a:endParaRPr lang="zh-CN" altLang="en-US"/>
          </a:p>
          <a:p>
            <a:r>
              <a:rPr lang="zh-CN" altLang="en-US"/>
              <a:t>¥88.00</a:t>
            </a:r>
            <a:endParaRPr lang="zh-CN" altLang="en-US"/>
          </a:p>
          <a:p>
            <a:r>
              <a:rPr lang="zh-CN" altLang="en-US"/>
              <a:t>产品名称: Elta MD Elta MD 氨基酸泡沫洁面乳207ml</a:t>
            </a:r>
            <a:endParaRPr lang="zh-CN" altLang="en-US"/>
          </a:p>
          <a:p>
            <a:r>
              <a:rPr lang="zh-CN" altLang="en-US"/>
              <a:t>品牌: Elta MD</a:t>
            </a:r>
            <a:endParaRPr lang="zh-CN" altLang="en-US"/>
          </a:p>
          <a:p>
            <a:r>
              <a:rPr lang="zh-CN" altLang="en-US"/>
              <a:t>品名: Elta MD 氨基酸泡沫洁面乳207ml</a:t>
            </a:r>
            <a:endParaRPr lang="zh-CN" altLang="en-US"/>
          </a:p>
          <a:p>
            <a:r>
              <a:rPr lang="zh-CN" altLang="en-US"/>
              <a:t>产地: 美国</a:t>
            </a:r>
            <a:endParaRPr lang="zh-CN" altLang="en-US"/>
          </a:p>
          <a:p>
            <a:r>
              <a:rPr lang="zh-CN" altLang="en-US"/>
              <a:t>洁面分类: 洁面乳</a:t>
            </a:r>
            <a:endParaRPr lang="zh-CN" altLang="en-US"/>
          </a:p>
          <a:p>
            <a:r>
              <a:rPr lang="zh-CN" altLang="en-US"/>
              <a:t>保质期: 3年</a:t>
            </a:r>
            <a:endParaRPr lang="zh-CN" altLang="en-US"/>
          </a:p>
          <a:p>
            <a:r>
              <a:rPr lang="zh-CN" altLang="en-US"/>
              <a:t>适合肤质: 任何肤质</a:t>
            </a:r>
            <a:endParaRPr lang="zh-CN" altLang="en-US"/>
          </a:p>
          <a:p>
            <a:r>
              <a:rPr lang="zh-CN" altLang="en-US"/>
              <a:t>起泡程度: 泡沫</a:t>
            </a:r>
            <a:endParaRPr lang="zh-CN" altLang="en-US"/>
          </a:p>
          <a:p>
            <a:r>
              <a:rPr lang="zh-CN" altLang="en-US"/>
              <a:t>上市时间: 2019年</a:t>
            </a:r>
            <a:endParaRPr lang="zh-CN" altLang="en-US"/>
          </a:p>
          <a:p>
            <a:r>
              <a:rPr lang="zh-CN" altLang="en-US"/>
              <a:t>原料成分: 佛手柑</a:t>
            </a:r>
            <a:endParaRPr lang="zh-CN" altLang="en-US"/>
          </a:p>
          <a:p>
            <a:r>
              <a:rPr lang="zh-CN" altLang="en-US"/>
              <a:t>功效: 清洁毛孔 水润 净透肌底化妆品</a:t>
            </a:r>
            <a:endParaRPr lang="zh-CN" altLang="en-US"/>
          </a:p>
          <a:p>
            <a:r>
              <a:rPr lang="zh-CN" altLang="en-US"/>
              <a:t>净含量: 207</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2" name="图片 101"/>
          <p:cNvPicPr/>
          <p:nvPr/>
        </p:nvPicPr>
        <p:blipFill>
          <a:blip r:embed="rId1" r:link="rId2"/>
          <a:stretch>
            <a:fillRect/>
          </a:stretch>
        </p:blipFill>
        <p:spPr>
          <a:xfrm>
            <a:off x="106045" y="990600"/>
            <a:ext cx="4457700" cy="4457700"/>
          </a:xfrm>
          <a:prstGeom prst="rect">
            <a:avLst/>
          </a:prstGeom>
          <a:noFill/>
          <a:ln w="9525">
            <a:noFill/>
          </a:ln>
        </p:spPr>
      </p:pic>
      <p:sp>
        <p:nvSpPr>
          <p:cNvPr id="2" name="文本框 1"/>
          <p:cNvSpPr txBox="1"/>
          <p:nvPr/>
        </p:nvSpPr>
        <p:spPr>
          <a:xfrm>
            <a:off x="4762500" y="990600"/>
            <a:ext cx="7339330" cy="5908040"/>
          </a:xfrm>
          <a:prstGeom prst="rect">
            <a:avLst/>
          </a:prstGeom>
          <a:noFill/>
        </p:spPr>
        <p:txBody>
          <a:bodyPr wrap="square" rtlCol="0" anchor="t">
            <a:spAutoFit/>
          </a:bodyPr>
          <a:p>
            <a:r>
              <a:rPr lang="zh-CN" altLang="en-US"/>
              <a:t>同仁堂控油祛痘洗面奶 油性皮肤专用淡化痘印去黑头粉刺男女通用</a:t>
            </a:r>
            <a:endParaRPr lang="zh-CN" altLang="en-US"/>
          </a:p>
          <a:p>
            <a:r>
              <a:rPr lang="zh-CN" altLang="en-US"/>
              <a:t>举报</a:t>
            </a:r>
            <a:endParaRPr lang="zh-CN" altLang="en-US"/>
          </a:p>
          <a:p>
            <a:endParaRPr lang="zh-CN" altLang="en-US"/>
          </a:p>
          <a:p>
            <a:r>
              <a:rPr lang="zh-CN" altLang="en-US"/>
              <a:t>价格</a:t>
            </a:r>
            <a:endParaRPr lang="zh-CN" altLang="en-US"/>
          </a:p>
          <a:p>
            <a:r>
              <a:rPr lang="zh-CN" altLang="en-US"/>
              <a:t>¥78.00</a:t>
            </a:r>
            <a:endParaRPr lang="zh-CN" altLang="en-US"/>
          </a:p>
          <a:p>
            <a:r>
              <a:rPr lang="zh-CN" altLang="en-US"/>
              <a:t>淘宝价</a:t>
            </a:r>
            <a:endParaRPr lang="zh-CN" altLang="en-US"/>
          </a:p>
          <a:p>
            <a:r>
              <a:rPr lang="zh-CN" altLang="en-US"/>
              <a:t>¥67.00</a:t>
            </a:r>
            <a:endParaRPr lang="zh-CN" altLang="en-US"/>
          </a:p>
          <a:p>
            <a:endParaRPr lang="zh-CN" altLang="en-US"/>
          </a:p>
          <a:p>
            <a:r>
              <a:rPr lang="zh-CN" altLang="en-US"/>
              <a:t>产品名称: 同仁堂 清润平衡洁面乳</a:t>
            </a:r>
            <a:endParaRPr lang="zh-CN" altLang="en-US"/>
          </a:p>
          <a:p>
            <a:r>
              <a:rPr lang="zh-CN" altLang="en-US"/>
              <a:t>品牌: 同仁堂洁面</a:t>
            </a:r>
            <a:endParaRPr lang="zh-CN" altLang="en-US"/>
          </a:p>
          <a:p>
            <a:r>
              <a:rPr lang="zh-CN" altLang="en-US"/>
              <a:t>单品: 清润平衡洁面乳</a:t>
            </a:r>
            <a:endParaRPr lang="zh-CN" altLang="en-US"/>
          </a:p>
          <a:p>
            <a:r>
              <a:rPr lang="zh-CN" altLang="en-US"/>
              <a:t>产地: 中国洁面分类: 洁肤啫哩</a:t>
            </a:r>
            <a:endParaRPr lang="zh-CN" altLang="en-US"/>
          </a:p>
          <a:p>
            <a:r>
              <a:rPr lang="zh-CN" altLang="en-US"/>
              <a:t>批准文号: 京G妆网备字2016006994</a:t>
            </a:r>
            <a:endParaRPr lang="zh-CN" altLang="en-US"/>
          </a:p>
          <a:p>
            <a:r>
              <a:rPr lang="zh-CN" altLang="en-US"/>
              <a:t>保质期: 3年</a:t>
            </a:r>
            <a:endParaRPr lang="zh-CN" altLang="en-US"/>
          </a:p>
          <a:p>
            <a:r>
              <a:rPr lang="zh-CN" altLang="en-US"/>
              <a:t>适合肤质: 任何肤质</a:t>
            </a:r>
            <a:endParaRPr lang="zh-CN" altLang="en-US"/>
          </a:p>
          <a:p>
            <a:r>
              <a:rPr lang="zh-CN" altLang="en-US"/>
              <a:t>起泡程度: 无泡</a:t>
            </a:r>
            <a:endParaRPr lang="zh-CN" altLang="en-US"/>
          </a:p>
          <a:p>
            <a:r>
              <a:rPr lang="zh-CN" altLang="en-US"/>
              <a:t>上市时间: 2008年月份: 1月</a:t>
            </a:r>
            <a:endParaRPr lang="zh-CN" altLang="en-US"/>
          </a:p>
          <a:p>
            <a:r>
              <a:rPr lang="zh-CN" altLang="en-US"/>
              <a:t>功效: 控油 收缩毛孔 去黑头 深层清洁 抗痘化妆品</a:t>
            </a:r>
            <a:endParaRPr lang="zh-CN" altLang="en-US"/>
          </a:p>
          <a:p>
            <a:r>
              <a:rPr lang="zh-CN" altLang="en-US"/>
              <a:t>净含量: 100g/mL</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r:link="rId2"/>
          <a:stretch>
            <a:fillRect/>
          </a:stretch>
        </p:blipFill>
        <p:spPr>
          <a:xfrm>
            <a:off x="69215" y="1200150"/>
            <a:ext cx="4457700" cy="4457700"/>
          </a:xfrm>
          <a:prstGeom prst="rect">
            <a:avLst/>
          </a:prstGeom>
          <a:noFill/>
          <a:ln w="9525">
            <a:noFill/>
          </a:ln>
        </p:spPr>
      </p:pic>
      <p:sp>
        <p:nvSpPr>
          <p:cNvPr id="2" name="文本框 1"/>
          <p:cNvSpPr txBox="1"/>
          <p:nvPr/>
        </p:nvSpPr>
        <p:spPr>
          <a:xfrm>
            <a:off x="4671060" y="1200150"/>
            <a:ext cx="7520305" cy="5354320"/>
          </a:xfrm>
          <a:prstGeom prst="rect">
            <a:avLst/>
          </a:prstGeom>
          <a:noFill/>
        </p:spPr>
        <p:txBody>
          <a:bodyPr wrap="square" rtlCol="0" anchor="t">
            <a:spAutoFit/>
          </a:bodyPr>
          <a:p>
            <a:r>
              <a:rPr lang="zh-CN" altLang="en-US"/>
              <a:t>氨基酸洗面奶学生祛痘去黑头除螨控油深层清洁补水男女士洁面乳</a:t>
            </a:r>
            <a:endParaRPr lang="zh-CN" altLang="en-US"/>
          </a:p>
          <a:p>
            <a:r>
              <a:rPr lang="zh-CN" altLang="en-US"/>
              <a:t>举报</a:t>
            </a:r>
            <a:endParaRPr lang="zh-CN" altLang="en-US"/>
          </a:p>
          <a:p>
            <a:endParaRPr lang="zh-CN" altLang="en-US"/>
          </a:p>
          <a:p>
            <a:r>
              <a:rPr lang="zh-CN" altLang="en-US"/>
              <a:t>价格</a:t>
            </a:r>
            <a:endParaRPr lang="zh-CN" altLang="en-US"/>
          </a:p>
          <a:p>
            <a:r>
              <a:rPr lang="zh-CN" altLang="en-US"/>
              <a:t>¥8.80-36.00</a:t>
            </a:r>
            <a:endParaRPr lang="zh-CN" altLang="en-US"/>
          </a:p>
          <a:p>
            <a:r>
              <a:rPr lang="zh-CN" altLang="en-US"/>
              <a:t>淘宝价</a:t>
            </a:r>
            <a:endParaRPr lang="zh-CN" altLang="en-US"/>
          </a:p>
          <a:p>
            <a:r>
              <a:rPr lang="zh-CN" altLang="en-US"/>
              <a:t>¥3.40-16.90</a:t>
            </a:r>
            <a:endParaRPr lang="zh-CN" altLang="en-US"/>
          </a:p>
          <a:p>
            <a:r>
              <a:rPr lang="zh-CN" altLang="en-US"/>
              <a:t>品牌: 康洁健威锋</a:t>
            </a:r>
            <a:endParaRPr lang="zh-CN" altLang="en-US"/>
          </a:p>
          <a:p>
            <a:r>
              <a:rPr lang="zh-CN" altLang="en-US"/>
              <a:t>品名: 洗护套装产地: 中国</a:t>
            </a:r>
            <a:endParaRPr lang="zh-CN" altLang="en-US"/>
          </a:p>
          <a:p>
            <a:r>
              <a:rPr lang="zh-CN" altLang="en-US"/>
              <a:t>颜色分类: 洗面奶120ml*1瓶 洗面奶120ml*2瓶 卸妆水100ml*1瓶 卸妆水100ml*2瓶 卸妆水100ml*3瓶 卸妆水500ml*1瓶 卸妆水500ml*2瓶 洗面奶120ml+卸妆水100ml 洗面奶120ml+卸妆水500ml 卸妆水100ml+卸妆水500ml</a:t>
            </a:r>
            <a:endParaRPr lang="zh-CN" altLang="en-US"/>
          </a:p>
          <a:p>
            <a:r>
              <a:rPr lang="zh-CN" altLang="en-US"/>
              <a:t>批准文号: 粤G妆网备字2016087025</a:t>
            </a:r>
            <a:endParaRPr lang="zh-CN" altLang="en-US"/>
          </a:p>
          <a:p>
            <a:r>
              <a:rPr lang="zh-CN" altLang="en-US"/>
              <a:t>保质期: 3年</a:t>
            </a:r>
            <a:endParaRPr lang="zh-CN" altLang="en-US"/>
          </a:p>
          <a:p>
            <a:r>
              <a:rPr lang="zh-CN" altLang="en-US"/>
              <a:t>适合肤质: 所有肤质</a:t>
            </a:r>
            <a:endParaRPr lang="zh-CN" altLang="en-US"/>
          </a:p>
          <a:p>
            <a:r>
              <a:rPr lang="zh-CN" altLang="en-US"/>
              <a:t>功效: 清洁毛孔 深层清洁</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卸妆</a:t>
            </a:r>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r:link="rId2"/>
          <a:stretch>
            <a:fillRect/>
          </a:stretch>
        </p:blipFill>
        <p:spPr>
          <a:xfrm>
            <a:off x="355600" y="556895"/>
            <a:ext cx="5524500" cy="5524500"/>
          </a:xfrm>
          <a:prstGeom prst="rect">
            <a:avLst/>
          </a:prstGeom>
          <a:noFill/>
          <a:ln w="9525">
            <a:noFill/>
          </a:ln>
        </p:spPr>
      </p:pic>
      <p:sp>
        <p:nvSpPr>
          <p:cNvPr id="2" name="文本框 1"/>
          <p:cNvSpPr txBox="1"/>
          <p:nvPr/>
        </p:nvSpPr>
        <p:spPr>
          <a:xfrm>
            <a:off x="5880100" y="556895"/>
            <a:ext cx="6311900" cy="5077460"/>
          </a:xfrm>
          <a:prstGeom prst="rect">
            <a:avLst/>
          </a:prstGeom>
          <a:noFill/>
        </p:spPr>
        <p:txBody>
          <a:bodyPr wrap="square" rtlCol="0" anchor="t">
            <a:spAutoFit/>
          </a:bodyPr>
          <a:p>
            <a:r>
              <a:rPr lang="zh-CN" altLang="en-US"/>
              <a:t>Swisse斯维诗小黄瓜卸妆水液免洗卸妆水300ml深层净透</a:t>
            </a:r>
            <a:endParaRPr lang="zh-CN" altLang="en-US"/>
          </a:p>
          <a:p>
            <a:r>
              <a:rPr lang="zh-CN" altLang="en-US"/>
              <a:t>温和免洗 有效卸妆</a:t>
            </a:r>
            <a:endParaRPr lang="zh-CN" altLang="en-US"/>
          </a:p>
          <a:p>
            <a:endParaRPr lang="zh-CN" altLang="en-US"/>
          </a:p>
          <a:p>
            <a:r>
              <a:rPr lang="zh-CN" altLang="en-US"/>
              <a:t>价格</a:t>
            </a:r>
            <a:endParaRPr lang="zh-CN" altLang="en-US"/>
          </a:p>
          <a:p>
            <a:r>
              <a:rPr lang="zh-CN" altLang="en-US"/>
              <a:t>¥ 259.00</a:t>
            </a:r>
            <a:endParaRPr lang="zh-CN" altLang="en-US"/>
          </a:p>
          <a:p>
            <a:r>
              <a:rPr lang="zh-CN" altLang="en-US"/>
              <a:t>产品参数：</a:t>
            </a:r>
            <a:endParaRPr lang="zh-CN" altLang="en-US"/>
          </a:p>
          <a:p>
            <a:endParaRPr lang="zh-CN" altLang="en-US"/>
          </a:p>
          <a:p>
            <a:r>
              <a:rPr lang="zh-CN" altLang="en-US"/>
              <a:t>产品名称：swisse 黄瓜卸妆水系</a:t>
            </a:r>
            <a:endParaRPr lang="zh-CN" altLang="en-US"/>
          </a:p>
          <a:p>
            <a:r>
              <a:rPr lang="zh-CN" altLang="en-US"/>
              <a:t>品牌: swisse</a:t>
            </a:r>
            <a:endParaRPr lang="zh-CN" altLang="en-US"/>
          </a:p>
          <a:p>
            <a:r>
              <a:rPr lang="zh-CN" altLang="en-US"/>
              <a:t>品名: 黄瓜卸妆水系</a:t>
            </a:r>
            <a:endParaRPr lang="zh-CN" altLang="en-US"/>
          </a:p>
          <a:p>
            <a:r>
              <a:rPr lang="zh-CN" altLang="en-US"/>
              <a:t>适合肤质: 任何肤质</a:t>
            </a:r>
            <a:endParaRPr lang="zh-CN" altLang="en-US"/>
          </a:p>
          <a:p>
            <a:r>
              <a:rPr lang="zh-CN" altLang="en-US"/>
              <a:t>上市时间: 2014年月份: 1月</a:t>
            </a:r>
            <a:endParaRPr lang="zh-CN" altLang="en-US"/>
          </a:p>
          <a:p>
            <a:r>
              <a:rPr lang="zh-CN" altLang="en-US"/>
              <a:t>功效: 保湿 补水 深层清洁 卸妆化妆品</a:t>
            </a:r>
            <a:endParaRPr lang="zh-CN" altLang="en-US"/>
          </a:p>
          <a:p>
            <a:r>
              <a:rPr lang="zh-CN" altLang="en-US"/>
              <a:t>净含量: 300ml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2022-02-17至2022-10-20化妆品</a:t>
            </a:r>
            <a:endParaRPr lang="zh-CN" altLang="en-US"/>
          </a:p>
          <a:p>
            <a:r>
              <a:rPr lang="zh-CN" altLang="en-US"/>
              <a:t>保质期: 24个月</a:t>
            </a:r>
            <a:endParaRPr lang="zh-CN" altLang="en-US"/>
          </a:p>
        </p:txBody>
      </p:sp>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r:link="rId2"/>
          <a:stretch>
            <a:fillRect/>
          </a:stretch>
        </p:blipFill>
        <p:spPr>
          <a:xfrm>
            <a:off x="100330" y="666750"/>
            <a:ext cx="5524500" cy="5524500"/>
          </a:xfrm>
          <a:prstGeom prst="rect">
            <a:avLst/>
          </a:prstGeom>
          <a:noFill/>
          <a:ln w="9525">
            <a:noFill/>
          </a:ln>
        </p:spPr>
      </p:pic>
      <p:sp>
        <p:nvSpPr>
          <p:cNvPr id="2" name="文本框 1"/>
          <p:cNvSpPr txBox="1"/>
          <p:nvPr/>
        </p:nvSpPr>
        <p:spPr>
          <a:xfrm>
            <a:off x="5624830" y="666750"/>
            <a:ext cx="6567170" cy="5077460"/>
          </a:xfrm>
          <a:prstGeom prst="rect">
            <a:avLst/>
          </a:prstGeom>
          <a:noFill/>
        </p:spPr>
        <p:txBody>
          <a:bodyPr wrap="square" rtlCol="0" anchor="t">
            <a:spAutoFit/>
          </a:bodyPr>
          <a:p>
            <a:r>
              <a:rPr lang="zh-CN" altLang="en-US"/>
              <a:t>花西子化妆棉女卸妆棉纯棉正品100片脸部用袋装一次性薄湿敷专用</a:t>
            </a:r>
            <a:endParaRPr lang="zh-CN" altLang="en-US"/>
          </a:p>
          <a:p>
            <a:r>
              <a:rPr lang="zh-CN" altLang="en-US"/>
              <a:t>柔软毛绒 亲肤舒服</a:t>
            </a:r>
            <a:endParaRPr lang="zh-CN" altLang="en-US"/>
          </a:p>
          <a:p>
            <a:endParaRPr lang="zh-CN" altLang="en-US"/>
          </a:p>
          <a:p>
            <a:r>
              <a:rPr lang="zh-CN" altLang="en-US"/>
              <a:t>价格</a:t>
            </a:r>
            <a:endParaRPr lang="zh-CN" altLang="en-US"/>
          </a:p>
          <a:p>
            <a:r>
              <a:rPr lang="zh-CN" altLang="en-US"/>
              <a:t>¥ 19.90</a:t>
            </a:r>
            <a:endParaRPr lang="zh-CN" altLang="en-US"/>
          </a:p>
          <a:p>
            <a:r>
              <a:rPr lang="zh-CN" altLang="en-US"/>
              <a:t>促销价</a:t>
            </a:r>
            <a:endParaRPr lang="zh-CN" altLang="en-US"/>
          </a:p>
          <a:p>
            <a:r>
              <a:rPr lang="zh-CN" altLang="en-US"/>
              <a:t>¥ 19.00</a:t>
            </a:r>
            <a:endParaRPr lang="zh-CN" altLang="en-US"/>
          </a:p>
          <a:p>
            <a:r>
              <a:rPr lang="zh-CN" altLang="en-US"/>
              <a:t>产品参数：</a:t>
            </a:r>
            <a:endParaRPr lang="zh-CN" altLang="en-US"/>
          </a:p>
          <a:p>
            <a:endParaRPr lang="zh-CN" altLang="en-US"/>
          </a:p>
          <a:p>
            <a:r>
              <a:rPr lang="zh-CN" altLang="en-US"/>
              <a:t>产品名称：花西子 素云亲柔化妆棉</a:t>
            </a:r>
            <a:endParaRPr lang="zh-CN" altLang="en-US"/>
          </a:p>
          <a:p>
            <a:r>
              <a:rPr lang="zh-CN" altLang="en-US"/>
              <a:t>品牌: 花西子</a:t>
            </a:r>
            <a:endParaRPr lang="zh-CN" altLang="en-US"/>
          </a:p>
          <a:p>
            <a:r>
              <a:rPr lang="zh-CN" altLang="en-US"/>
              <a:t>品名: 素云亲柔化妆棉</a:t>
            </a:r>
            <a:endParaRPr lang="zh-CN" altLang="en-US"/>
          </a:p>
          <a:p>
            <a:r>
              <a:rPr lang="zh-CN" altLang="en-US"/>
              <a:t>产地: 中国颜色</a:t>
            </a:r>
            <a:endParaRPr lang="zh-CN" altLang="en-US"/>
          </a:p>
          <a:p>
            <a:r>
              <a:rPr lang="zh-CN" altLang="en-US"/>
              <a:t>分类: 素云亲柔化妆棉（100片）</a:t>
            </a:r>
            <a:endParaRPr lang="zh-CN" altLang="en-US"/>
          </a:p>
          <a:p>
            <a:r>
              <a:rPr lang="zh-CN" altLang="en-US"/>
              <a:t>保质期: 3年适合肤质: 任何肤质美容工具</a:t>
            </a:r>
            <a:endParaRPr lang="zh-CN" altLang="en-US"/>
          </a:p>
          <a:p>
            <a:r>
              <a:rPr lang="zh-CN" altLang="en-US"/>
              <a:t>品种: 化妆棉</a:t>
            </a:r>
            <a:endParaRPr lang="zh-CN" altLang="en-US"/>
          </a:p>
          <a:p>
            <a:r>
              <a:rPr lang="zh-CN" altLang="en-US"/>
              <a:t>规格类型: 正常规格</a:t>
            </a:r>
            <a:endParaRPr lang="zh-CN" altLang="en-US"/>
          </a:p>
        </p:txBody>
      </p:sp>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618480" y="666750"/>
            <a:ext cx="5290185" cy="4799965"/>
          </a:xfrm>
          <a:prstGeom prst="rect">
            <a:avLst/>
          </a:prstGeom>
          <a:noFill/>
        </p:spPr>
        <p:txBody>
          <a:bodyPr wrap="square" rtlCol="0" anchor="t">
            <a:spAutoFit/>
          </a:bodyPr>
          <a:p>
            <a:r>
              <a:rPr lang="zh-CN" altLang="en-US"/>
              <a:t>LAN兰臻米糯感洁颜油卸妆油敏感肌脸部深层清洁眼唇卸妆水乳膏</a:t>
            </a:r>
            <a:endParaRPr lang="zh-CN" altLang="en-US"/>
          </a:p>
          <a:p>
            <a:r>
              <a:rPr lang="zh-CN" altLang="en-US"/>
              <a:t>肌食同食 卸妆更安心</a:t>
            </a:r>
            <a:endParaRPr lang="zh-CN" altLang="en-US"/>
          </a:p>
          <a:p>
            <a:endParaRPr lang="zh-CN" altLang="en-US"/>
          </a:p>
          <a:p>
            <a:r>
              <a:rPr lang="zh-CN" altLang="en-US"/>
              <a:t>价格</a:t>
            </a:r>
            <a:endParaRPr lang="zh-CN" altLang="en-US"/>
          </a:p>
          <a:p>
            <a:r>
              <a:rPr lang="zh-CN" altLang="en-US"/>
              <a:t>¥ 149.00</a:t>
            </a:r>
            <a:endParaRPr lang="zh-CN" altLang="en-US"/>
          </a:p>
          <a:p>
            <a:r>
              <a:rPr lang="zh-CN" altLang="en-US"/>
              <a:t>产品参数：</a:t>
            </a:r>
            <a:endParaRPr lang="zh-CN" altLang="en-US"/>
          </a:p>
          <a:p>
            <a:endParaRPr lang="zh-CN" altLang="en-US"/>
          </a:p>
          <a:p>
            <a:r>
              <a:rPr lang="zh-CN" altLang="en-US"/>
              <a:t>产品名称：兰 臻米糯感洁颜油</a:t>
            </a:r>
            <a:endParaRPr lang="zh-CN" altLang="en-US"/>
          </a:p>
          <a:p>
            <a:r>
              <a:rPr lang="zh-CN" altLang="en-US"/>
              <a:t>品牌: 兰卸妆</a:t>
            </a:r>
            <a:endParaRPr lang="zh-CN" altLang="en-US"/>
          </a:p>
          <a:p>
            <a:r>
              <a:rPr lang="zh-CN" altLang="en-US"/>
              <a:t>单品: 臻米糯感洁颜油</a:t>
            </a:r>
            <a:endParaRPr lang="zh-CN" altLang="en-US"/>
          </a:p>
          <a:p>
            <a:r>
              <a:rPr lang="zh-CN" altLang="en-US"/>
              <a:t>批准文号: 浙G妆网备字2020022794</a:t>
            </a:r>
            <a:endParaRPr lang="zh-CN" altLang="en-US"/>
          </a:p>
          <a:p>
            <a:r>
              <a:rPr lang="zh-CN" altLang="en-US"/>
              <a:t>功效: 保湿 润泽 深层清洁化妆品</a:t>
            </a:r>
            <a:endParaRPr lang="zh-CN" altLang="en-US"/>
          </a:p>
          <a:p>
            <a:r>
              <a:rPr lang="zh-CN" altLang="en-US"/>
              <a:t>净含量: 150ml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2024-01-03至2024-0</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zh-CN" altLang="en-US" sz="4000"/>
          </a:p>
        </p:txBody>
      </p:sp>
      <p:sp>
        <p:nvSpPr>
          <p:cNvPr id="2" name="文本框 1"/>
          <p:cNvSpPr txBox="1"/>
          <p:nvPr/>
        </p:nvSpPr>
        <p:spPr>
          <a:xfrm>
            <a:off x="4826000" y="3106420"/>
            <a:ext cx="3122295" cy="768350"/>
          </a:xfrm>
          <a:prstGeom prst="rect">
            <a:avLst/>
          </a:prstGeom>
          <a:noFill/>
        </p:spPr>
        <p:txBody>
          <a:bodyPr wrap="square" rtlCol="0" anchor="t">
            <a:spAutoFit/>
          </a:bodyPr>
          <a:p>
            <a:pPr algn="ctr"/>
            <a:r>
              <a:rPr lang="zh-CN" altLang="en-US" sz="4400"/>
              <a:t>化妆的粉扑</a:t>
            </a:r>
            <a:endParaRPr lang="zh-CN" altLang="en-US" sz="440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r:link="rId2"/>
          <a:stretch>
            <a:fillRect/>
          </a:stretch>
        </p:blipFill>
        <p:spPr>
          <a:xfrm>
            <a:off x="0" y="721360"/>
            <a:ext cx="5524500" cy="5524500"/>
          </a:xfrm>
          <a:prstGeom prst="rect">
            <a:avLst/>
          </a:prstGeom>
          <a:noFill/>
          <a:ln w="9525">
            <a:noFill/>
          </a:ln>
        </p:spPr>
      </p:pic>
      <p:sp>
        <p:nvSpPr>
          <p:cNvPr id="2" name="文本框 1"/>
          <p:cNvSpPr txBox="1"/>
          <p:nvPr/>
        </p:nvSpPr>
        <p:spPr>
          <a:xfrm>
            <a:off x="5524500" y="721360"/>
            <a:ext cx="5426710" cy="3692525"/>
          </a:xfrm>
          <a:prstGeom prst="rect">
            <a:avLst/>
          </a:prstGeom>
          <a:noFill/>
        </p:spPr>
        <p:txBody>
          <a:bodyPr wrap="square" rtlCol="0" anchor="t">
            <a:spAutoFit/>
          </a:bodyPr>
          <a:p>
            <a:r>
              <a:rPr lang="zh-CN" altLang="en-US"/>
              <a:t>reeplus/芙丽芳丝净润卸妆油眼唇温和洁肤油BB瓶</a:t>
            </a:r>
            <a:endParaRPr lang="zh-CN" altLang="en-US"/>
          </a:p>
          <a:p>
            <a:r>
              <a:rPr lang="zh-CN" altLang="en-US"/>
              <a:t>价格</a:t>
            </a:r>
            <a:endParaRPr lang="zh-CN" altLang="en-US"/>
          </a:p>
          <a:p>
            <a:r>
              <a:rPr lang="zh-CN" altLang="en-US"/>
              <a:t>¥ 150.00</a:t>
            </a:r>
            <a:endParaRPr lang="zh-CN" altLang="en-US"/>
          </a:p>
          <a:p>
            <a:r>
              <a:rPr lang="zh-CN" altLang="en-US"/>
              <a:t>产品参数：</a:t>
            </a:r>
            <a:endParaRPr lang="zh-CN" altLang="en-US"/>
          </a:p>
          <a:p>
            <a:endParaRPr lang="zh-CN" altLang="en-US"/>
          </a:p>
          <a:p>
            <a:r>
              <a:rPr lang="zh-CN" altLang="en-US"/>
              <a:t>产品名称：Freeplus/芙丽芳丝 芙丽芳...</a:t>
            </a:r>
            <a:endParaRPr lang="zh-CN" altLang="en-US"/>
          </a:p>
          <a:p>
            <a:r>
              <a:rPr lang="zh-CN" altLang="en-US"/>
              <a:t>品牌: Freeplus/芙丽芳丝卸妆</a:t>
            </a:r>
            <a:endParaRPr lang="zh-CN" altLang="en-US"/>
          </a:p>
          <a:p>
            <a:r>
              <a:rPr lang="zh-CN" altLang="en-US"/>
              <a:t>单品: 芙丽芳丝净润卸妆油</a:t>
            </a:r>
            <a:endParaRPr lang="zh-CN" altLang="en-US"/>
          </a:p>
          <a:p>
            <a:r>
              <a:rPr lang="zh-CN" altLang="en-US"/>
              <a:t>批准文号: 国妆网备进字（沪）2020009380</a:t>
            </a:r>
            <a:endParaRPr lang="zh-CN" altLang="en-US"/>
          </a:p>
          <a:p>
            <a:r>
              <a:rPr lang="zh-CN" altLang="en-US"/>
              <a:t>功效: 清洁化妆品净含量: 100ml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2023-03-01至2023-03-</a:t>
            </a:r>
            <a:endParaRPr lang="zh-CN" altLang="en-US"/>
          </a:p>
        </p:txBody>
      </p:sp>
    </p:spTree>
    <p:custDataLst>
      <p:tags r:id="rId3"/>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润唇膏</a:t>
            </a:r>
            <a:endParaRPr lang="zh-CN" altLang="en-US"/>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 name="图片 102"/>
          <p:cNvPicPr/>
          <p:nvPr/>
        </p:nvPicPr>
        <p:blipFill>
          <a:blip r:embed="rId1" r:link="rId2"/>
          <a:stretch>
            <a:fillRect/>
          </a:stretch>
        </p:blipFill>
        <p:spPr>
          <a:xfrm>
            <a:off x="0" y="603250"/>
            <a:ext cx="5524500" cy="5524500"/>
          </a:xfrm>
          <a:prstGeom prst="rect">
            <a:avLst/>
          </a:prstGeom>
          <a:noFill/>
          <a:ln w="9525">
            <a:noFill/>
          </a:ln>
        </p:spPr>
      </p:pic>
      <p:sp>
        <p:nvSpPr>
          <p:cNvPr id="2" name="文本框 1"/>
          <p:cNvSpPr txBox="1"/>
          <p:nvPr/>
        </p:nvSpPr>
        <p:spPr>
          <a:xfrm>
            <a:off x="5524500" y="603250"/>
            <a:ext cx="6601460" cy="5077460"/>
          </a:xfrm>
          <a:prstGeom prst="rect">
            <a:avLst/>
          </a:prstGeom>
          <a:noFill/>
        </p:spPr>
        <p:txBody>
          <a:bodyPr wrap="square" rtlCol="0" anchor="t">
            <a:spAutoFit/>
          </a:bodyPr>
          <a:p>
            <a:r>
              <a:rPr lang="zh-CN" altLang="en-US"/>
              <a:t>依泉特润唇膏蓝管滋润保湿秋冬滋养护唇膜4g无色淡化唇纹防裂</a:t>
            </a:r>
            <a:endParaRPr lang="zh-CN" altLang="en-US"/>
          </a:p>
          <a:p>
            <a:r>
              <a:rPr lang="zh-CN" altLang="en-US"/>
              <a:t>无香 部分批次有塑封</a:t>
            </a:r>
            <a:endParaRPr lang="zh-CN" altLang="en-US"/>
          </a:p>
          <a:p>
            <a:endParaRPr lang="zh-CN" altLang="en-US"/>
          </a:p>
          <a:p>
            <a:r>
              <a:rPr lang="zh-CN" altLang="en-US"/>
              <a:t>价格</a:t>
            </a:r>
            <a:endParaRPr lang="zh-CN" altLang="en-US"/>
          </a:p>
          <a:p>
            <a:r>
              <a:rPr lang="zh-CN" altLang="en-US"/>
              <a:t>¥ 99.00</a:t>
            </a:r>
            <a:endParaRPr lang="zh-CN" altLang="en-US"/>
          </a:p>
          <a:p>
            <a:r>
              <a:rPr lang="zh-CN" altLang="en-US"/>
              <a:t>促销价</a:t>
            </a:r>
            <a:endParaRPr lang="zh-CN" altLang="en-US"/>
          </a:p>
          <a:p>
            <a:r>
              <a:rPr lang="zh-CN" altLang="en-US"/>
              <a:t>¥ 39.00</a:t>
            </a:r>
            <a:endParaRPr lang="zh-CN" altLang="en-US"/>
          </a:p>
          <a:p>
            <a:r>
              <a:rPr lang="zh-CN" altLang="en-US"/>
              <a:t>产品参数：</a:t>
            </a:r>
            <a:endParaRPr lang="zh-CN" altLang="en-US"/>
          </a:p>
          <a:p>
            <a:endParaRPr lang="zh-CN" altLang="en-US"/>
          </a:p>
          <a:p>
            <a:r>
              <a:rPr lang="zh-CN" altLang="en-US"/>
              <a:t>产品名称：URIGAE 润唇膏</a:t>
            </a:r>
            <a:endParaRPr lang="zh-CN" altLang="en-US"/>
          </a:p>
          <a:p>
            <a:r>
              <a:rPr lang="zh-CN" altLang="en-US"/>
              <a:t>品牌: Uriage唇部护理</a:t>
            </a:r>
            <a:endParaRPr lang="zh-CN" altLang="en-US"/>
          </a:p>
          <a:p>
            <a:r>
              <a:rPr lang="zh-CN" altLang="en-US"/>
              <a:t>单品: 润唇膏</a:t>
            </a:r>
            <a:endParaRPr lang="zh-CN" altLang="en-US"/>
          </a:p>
          <a:p>
            <a:r>
              <a:rPr lang="zh-CN" altLang="en-US"/>
              <a:t>功效: 保湿 滋润 润唇 抗皱化妆品</a:t>
            </a:r>
            <a:endParaRPr lang="zh-CN" altLang="en-US"/>
          </a:p>
          <a:p>
            <a:r>
              <a:rPr lang="zh-CN" altLang="en-US"/>
              <a:t>净含量: 4ml</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2022-08-31至2023-07-31</a:t>
            </a:r>
            <a:endParaRPr lang="zh-CN" altLang="en-US"/>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 name="图片 103"/>
          <p:cNvPicPr/>
          <p:nvPr/>
        </p:nvPicPr>
        <p:blipFill>
          <a:blip r:embed="rId1" r:link="rId2"/>
          <a:stretch>
            <a:fillRect/>
          </a:stretch>
        </p:blipFill>
        <p:spPr>
          <a:xfrm>
            <a:off x="0" y="794385"/>
            <a:ext cx="5524500" cy="5524500"/>
          </a:xfrm>
          <a:prstGeom prst="rect">
            <a:avLst/>
          </a:prstGeom>
          <a:noFill/>
          <a:ln w="9525">
            <a:noFill/>
          </a:ln>
        </p:spPr>
      </p:pic>
      <p:sp>
        <p:nvSpPr>
          <p:cNvPr id="2" name="文本框 1"/>
          <p:cNvSpPr txBox="1"/>
          <p:nvPr/>
        </p:nvSpPr>
        <p:spPr>
          <a:xfrm>
            <a:off x="5524500" y="794385"/>
            <a:ext cx="6483350" cy="5631180"/>
          </a:xfrm>
          <a:prstGeom prst="rect">
            <a:avLst/>
          </a:prstGeom>
          <a:noFill/>
        </p:spPr>
        <p:txBody>
          <a:bodyPr wrap="square" rtlCol="0" anchor="t">
            <a:spAutoFit/>
          </a:bodyPr>
          <a:p>
            <a:r>
              <a:rPr lang="zh-CN" altLang="en-US"/>
              <a:t>凡士林润唇膏保湿滋润补水防干裂去死皮淡化唇纹皮夏季男士女专用</a:t>
            </a:r>
            <a:endParaRPr lang="zh-CN" altLang="en-US"/>
          </a:p>
          <a:p>
            <a:r>
              <a:rPr lang="zh-CN" altLang="en-US"/>
              <a:t>限量买一支送一支同款！数量有限，送完即止</a:t>
            </a:r>
            <a:endParaRPr lang="zh-CN" altLang="en-US"/>
          </a:p>
          <a:p>
            <a:endParaRPr lang="zh-CN" altLang="en-US"/>
          </a:p>
          <a:p>
            <a:r>
              <a:rPr lang="zh-CN" altLang="en-US"/>
              <a:t>价格</a:t>
            </a:r>
            <a:endParaRPr lang="zh-CN" altLang="en-US"/>
          </a:p>
          <a:p>
            <a:r>
              <a:rPr lang="zh-CN" altLang="en-US"/>
              <a:t>¥ 98.00</a:t>
            </a:r>
            <a:endParaRPr lang="zh-CN" altLang="en-US"/>
          </a:p>
          <a:p>
            <a:r>
              <a:rPr lang="zh-CN" altLang="en-US"/>
              <a:t>促销价</a:t>
            </a:r>
            <a:endParaRPr lang="zh-CN" altLang="en-US"/>
          </a:p>
          <a:p>
            <a:r>
              <a:rPr lang="zh-CN" altLang="en-US"/>
              <a:t>¥ 29.90</a:t>
            </a:r>
            <a:endParaRPr lang="zh-CN" altLang="en-US"/>
          </a:p>
          <a:p>
            <a:r>
              <a:rPr lang="zh-CN" altLang="en-US"/>
              <a:t>产品参数：</a:t>
            </a:r>
            <a:endParaRPr lang="zh-CN" altLang="en-US"/>
          </a:p>
          <a:p>
            <a:endParaRPr lang="zh-CN" altLang="en-US"/>
          </a:p>
          <a:p>
            <a:r>
              <a:rPr lang="zh-CN" altLang="en-US"/>
              <a:t>产品名称：资莱皙 资莱皙润唇膏</a:t>
            </a:r>
            <a:endParaRPr lang="zh-CN" altLang="en-US"/>
          </a:p>
          <a:p>
            <a:r>
              <a:rPr lang="zh-CN" altLang="en-US"/>
              <a:t>品牌: 资莱皙品名: 资莱皙润唇膏</a:t>
            </a:r>
            <a:endParaRPr lang="zh-CN" altLang="en-US"/>
          </a:p>
          <a:p>
            <a:r>
              <a:rPr lang="zh-CN" altLang="en-US"/>
              <a:t>批准文号: 粤G妆网备字2020005268</a:t>
            </a:r>
            <a:endParaRPr lang="zh-CN" altLang="en-US"/>
          </a:p>
          <a:p>
            <a:r>
              <a:rPr lang="zh-CN" altLang="en-US"/>
              <a:t>适合肤质: 任何肤质</a:t>
            </a:r>
            <a:endParaRPr lang="zh-CN" altLang="en-US"/>
          </a:p>
          <a:p>
            <a:r>
              <a:rPr lang="zh-CN" altLang="en-US"/>
              <a:t>上市时间: 2019年</a:t>
            </a:r>
            <a:endParaRPr lang="zh-CN" altLang="en-US"/>
          </a:p>
          <a:p>
            <a:r>
              <a:rPr lang="zh-CN" altLang="en-US"/>
              <a:t>功效: 修护唇部 减淡唇纹 保湿 滋润 润唇化妆品</a:t>
            </a:r>
            <a:endParaRPr lang="zh-CN" altLang="en-US"/>
          </a:p>
          <a:p>
            <a:r>
              <a:rPr lang="zh-CN" altLang="en-US"/>
              <a:t>含量: 6g</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2023-01-03至2023-12-2</a:t>
            </a:r>
            <a:endParaRPr lang="zh-CN" altLang="en-US"/>
          </a:p>
        </p:txBody>
      </p:sp>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图片 104"/>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645150" y="666750"/>
            <a:ext cx="6546850" cy="4523105"/>
          </a:xfrm>
          <a:prstGeom prst="rect">
            <a:avLst/>
          </a:prstGeom>
          <a:noFill/>
        </p:spPr>
        <p:txBody>
          <a:bodyPr wrap="square" rtlCol="0" anchor="t">
            <a:spAutoFit/>
          </a:bodyPr>
          <a:p>
            <a:r>
              <a:rPr lang="zh-CN" altLang="en-US"/>
              <a:t>日本DHC橄榄润唇膏补水防干裂滋润减淡唇纹2支装保湿润唇护唇膏</a:t>
            </a:r>
            <a:endParaRPr lang="zh-CN" altLang="en-US"/>
          </a:p>
          <a:p>
            <a:r>
              <a:rPr lang="zh-CN" altLang="en-US"/>
              <a:t>价格</a:t>
            </a:r>
            <a:endParaRPr lang="zh-CN" altLang="en-US"/>
          </a:p>
          <a:p>
            <a:r>
              <a:rPr lang="zh-CN" altLang="en-US"/>
              <a:t>¥ 156.00</a:t>
            </a:r>
            <a:endParaRPr lang="zh-CN" altLang="en-US"/>
          </a:p>
          <a:p>
            <a:r>
              <a:rPr lang="zh-CN" altLang="en-US"/>
              <a:t>促销价</a:t>
            </a:r>
            <a:endParaRPr lang="zh-CN" altLang="en-US"/>
          </a:p>
          <a:p>
            <a:r>
              <a:rPr lang="zh-CN" altLang="en-US"/>
              <a:t>¥ 89.00</a:t>
            </a:r>
            <a:endParaRPr lang="zh-CN" altLang="en-US"/>
          </a:p>
          <a:p>
            <a:r>
              <a:rPr lang="zh-CN" altLang="en-US"/>
              <a:t>产品参数：</a:t>
            </a:r>
            <a:endParaRPr lang="zh-CN" altLang="en-US"/>
          </a:p>
          <a:p>
            <a:endParaRPr lang="zh-CN" altLang="en-US"/>
          </a:p>
          <a:p>
            <a:r>
              <a:rPr lang="zh-CN" altLang="en-US"/>
              <a:t>品牌: DHC DHC</a:t>
            </a:r>
            <a:endParaRPr lang="zh-CN" altLang="en-US"/>
          </a:p>
          <a:p>
            <a:r>
              <a:rPr lang="zh-CN" altLang="en-US"/>
              <a:t>单品: 橄榄润唇膏 </a:t>
            </a:r>
            <a:endParaRPr lang="zh-CN" altLang="en-US"/>
          </a:p>
          <a:p>
            <a:r>
              <a:rPr lang="zh-CN" altLang="en-US"/>
              <a:t>产地: 日本 </a:t>
            </a:r>
            <a:endParaRPr lang="zh-CN" altLang="en-US"/>
          </a:p>
          <a:p>
            <a:r>
              <a:rPr lang="zh-CN" altLang="en-US"/>
              <a:t>功效: 减淡唇纹 淡化唇色 滋润 化妆品</a:t>
            </a:r>
            <a:endParaRPr lang="zh-CN" altLang="en-US"/>
          </a:p>
          <a:p>
            <a:r>
              <a:rPr lang="zh-CN" altLang="en-US"/>
              <a:t>净含量: 1.5g/ml </a:t>
            </a:r>
            <a:endParaRPr lang="zh-CN" altLang="en-US"/>
          </a:p>
          <a:p>
            <a:r>
              <a:rPr lang="zh-CN" altLang="en-US"/>
              <a:t>规格类型: 正常规格 </a:t>
            </a:r>
            <a:endParaRPr lang="zh-CN" altLang="en-US"/>
          </a:p>
          <a:p>
            <a:r>
              <a:rPr lang="zh-CN" altLang="en-US"/>
              <a:t>是否为特殊用途化妆品: 否 </a:t>
            </a:r>
            <a:endParaRPr lang="zh-CN" altLang="en-US"/>
          </a:p>
          <a:p>
            <a:r>
              <a:rPr lang="zh-CN" altLang="en-US"/>
              <a:t>限期使用日期范围: 2021-09-01至2021-12-</a:t>
            </a:r>
            <a:endParaRPr lang="zh-CN" altLang="en-US"/>
          </a:p>
        </p:txBody>
      </p:sp>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图片 105"/>
          <p:cNvPicPr/>
          <p:nvPr/>
        </p:nvPicPr>
        <p:blipFill>
          <a:blip r:embed="rId1" r:link="rId2"/>
          <a:stretch>
            <a:fillRect/>
          </a:stretch>
        </p:blipFill>
        <p:spPr>
          <a:xfrm>
            <a:off x="0" y="612140"/>
            <a:ext cx="5524500" cy="5524500"/>
          </a:xfrm>
          <a:prstGeom prst="rect">
            <a:avLst/>
          </a:prstGeom>
          <a:noFill/>
          <a:ln w="9525">
            <a:noFill/>
          </a:ln>
        </p:spPr>
      </p:pic>
      <p:sp>
        <p:nvSpPr>
          <p:cNvPr id="2" name="文本框 1"/>
          <p:cNvSpPr txBox="1"/>
          <p:nvPr/>
        </p:nvSpPr>
        <p:spPr>
          <a:xfrm>
            <a:off x="5699760" y="612140"/>
            <a:ext cx="6319520" cy="5354320"/>
          </a:xfrm>
          <a:prstGeom prst="rect">
            <a:avLst/>
          </a:prstGeom>
          <a:noFill/>
        </p:spPr>
        <p:txBody>
          <a:bodyPr wrap="square" rtlCol="0" anchor="t">
            <a:spAutoFit/>
          </a:bodyPr>
          <a:p>
            <a:r>
              <a:rPr lang="zh-CN" altLang="en-US"/>
              <a:t>澳洲Lucas Papaw番木瓜膏 无色万用润唇膏保湿止痒祛痘25g*2支</a:t>
            </a:r>
            <a:endParaRPr lang="zh-CN" altLang="en-US"/>
          </a:p>
          <a:p>
            <a:r>
              <a:rPr lang="zh-CN" altLang="en-US"/>
              <a:t>阿里健康官方自营 品质保障</a:t>
            </a:r>
            <a:endParaRPr lang="zh-CN" altLang="en-US"/>
          </a:p>
          <a:p>
            <a:endParaRPr lang="zh-CN" altLang="en-US"/>
          </a:p>
          <a:p>
            <a:r>
              <a:rPr lang="zh-CN" altLang="en-US"/>
              <a:t>价格</a:t>
            </a:r>
            <a:endParaRPr lang="zh-CN" altLang="en-US"/>
          </a:p>
          <a:p>
            <a:r>
              <a:rPr lang="zh-CN" altLang="en-US"/>
              <a:t>¥ 78.00</a:t>
            </a:r>
            <a:endParaRPr lang="zh-CN" altLang="en-US"/>
          </a:p>
          <a:p>
            <a:r>
              <a:rPr lang="zh-CN" altLang="en-US"/>
              <a:t>促销价</a:t>
            </a:r>
            <a:endParaRPr lang="zh-CN" altLang="en-US"/>
          </a:p>
          <a:p>
            <a:r>
              <a:rPr lang="zh-CN" altLang="en-US"/>
              <a:t>¥ 59.00</a:t>
            </a:r>
            <a:endParaRPr lang="zh-CN" altLang="en-US"/>
          </a:p>
          <a:p>
            <a:r>
              <a:rPr lang="zh-CN" altLang="en-US"/>
              <a:t>产品参数：</a:t>
            </a:r>
            <a:endParaRPr lang="zh-CN" altLang="en-US"/>
          </a:p>
          <a:p>
            <a:endParaRPr lang="zh-CN" altLang="en-US"/>
          </a:p>
          <a:p>
            <a:r>
              <a:rPr lang="zh-CN" altLang="en-US"/>
              <a:t>品牌: Lucas Papaw 唇部护理</a:t>
            </a:r>
            <a:endParaRPr lang="zh-CN" altLang="en-US"/>
          </a:p>
          <a:p>
            <a:r>
              <a:rPr lang="zh-CN" altLang="en-US"/>
              <a:t>单品: 澳洲木瓜膏 </a:t>
            </a:r>
            <a:endParaRPr lang="zh-CN" altLang="en-US"/>
          </a:p>
          <a:p>
            <a:r>
              <a:rPr lang="zh-CN" altLang="en-US"/>
              <a:t>产地: 澳大利亚 </a:t>
            </a:r>
            <a:endParaRPr lang="zh-CN" altLang="en-US"/>
          </a:p>
          <a:p>
            <a:r>
              <a:rPr lang="zh-CN" altLang="en-US"/>
              <a:t>功效: 润唇 化妆品</a:t>
            </a:r>
            <a:endParaRPr lang="zh-CN" altLang="en-US"/>
          </a:p>
          <a:p>
            <a:r>
              <a:rPr lang="zh-CN" altLang="en-US"/>
              <a:t>净含量: 25g </a:t>
            </a:r>
            <a:endParaRPr lang="zh-CN" altLang="en-US"/>
          </a:p>
          <a:p>
            <a:r>
              <a:rPr lang="zh-CN" altLang="en-US"/>
              <a:t>规格类型: 正常规格 </a:t>
            </a:r>
            <a:endParaRPr lang="zh-CN" altLang="en-US"/>
          </a:p>
          <a:p>
            <a:r>
              <a:rPr lang="zh-CN" altLang="en-US"/>
              <a:t>是否为特殊用途化妆品: 否 </a:t>
            </a:r>
            <a:endParaRPr lang="zh-CN" altLang="en-US"/>
          </a:p>
          <a:p>
            <a:r>
              <a:rPr lang="zh-CN" altLang="en-US"/>
              <a:t>限期使用日期范围: 2023-01-01至2023-01-31 </a:t>
            </a:r>
            <a:endParaRPr lang="zh-CN" altLang="en-US"/>
          </a:p>
          <a:p>
            <a:r>
              <a:rPr lang="zh-CN" altLang="en-US"/>
              <a:t>化妆品保质期: 36个月 </a:t>
            </a:r>
            <a:endParaRPr lang="zh-CN" altLang="en-US"/>
          </a:p>
        </p:txBody>
      </p:sp>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0" y="3244850"/>
            <a:ext cx="2540000" cy="368300"/>
          </a:xfrm>
          <a:prstGeom prst="rect">
            <a:avLst/>
          </a:prstGeom>
          <a:noFill/>
        </p:spPr>
        <p:txBody>
          <a:bodyPr wrap="square" rtlCol="0" anchor="t">
            <a:spAutoFit/>
          </a:bodyPr>
          <a:p>
            <a:pPr algn="ctr"/>
            <a:r>
              <a:rPr lang="zh-CN" altLang="en-US"/>
              <a:t>男士</a:t>
            </a:r>
            <a:r>
              <a:rPr lang="zh-CN" altLang="en-US"/>
              <a:t>专区</a:t>
            </a:r>
            <a:endParaRPr lang="zh-CN" alt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24500" y="666750"/>
            <a:ext cx="6565900" cy="5354320"/>
          </a:xfrm>
          <a:prstGeom prst="rect">
            <a:avLst/>
          </a:prstGeom>
          <a:noFill/>
        </p:spPr>
        <p:txBody>
          <a:bodyPr wrap="square" rtlCol="0" anchor="t">
            <a:spAutoFit/>
          </a:bodyPr>
          <a:p>
            <a:r>
              <a:rPr lang="zh-CN" altLang="en-US"/>
              <a:t>极男男士洗面奶除螨控油补水保湿深层清洁专用氨基酸洁面乳男套装</a:t>
            </a:r>
            <a:endParaRPr lang="zh-CN" altLang="en-US"/>
          </a:p>
          <a:p>
            <a:r>
              <a:rPr lang="zh-CN" altLang="en-US"/>
              <a:t>草本配方除螨 约旦进口海盐 除螨率99.79%</a:t>
            </a:r>
            <a:endParaRPr lang="zh-CN" altLang="en-US"/>
          </a:p>
          <a:p>
            <a:endParaRPr lang="zh-CN" altLang="en-US"/>
          </a:p>
          <a:p>
            <a:r>
              <a:rPr lang="zh-CN" altLang="en-US"/>
              <a:t>价格</a:t>
            </a:r>
            <a:endParaRPr lang="zh-CN" altLang="en-US"/>
          </a:p>
          <a:p>
            <a:r>
              <a:rPr lang="zh-CN" altLang="en-US"/>
              <a:t>¥ 158.00-479.80</a:t>
            </a:r>
            <a:endParaRPr lang="zh-CN" altLang="en-US"/>
          </a:p>
          <a:p>
            <a:r>
              <a:rPr lang="zh-CN" altLang="en-US"/>
              <a:t>促销价</a:t>
            </a:r>
            <a:endParaRPr lang="zh-CN" altLang="en-US"/>
          </a:p>
          <a:p>
            <a:r>
              <a:rPr lang="zh-CN" altLang="en-US"/>
              <a:t>¥ 79.00-239.90</a:t>
            </a:r>
            <a:endParaRPr lang="zh-CN" altLang="en-US"/>
          </a:p>
          <a:p>
            <a:r>
              <a:rPr lang="zh-CN" altLang="en-US"/>
              <a:t>产品参数：</a:t>
            </a:r>
            <a:endParaRPr lang="zh-CN" altLang="en-US"/>
          </a:p>
          <a:p>
            <a:endParaRPr lang="zh-CN" altLang="en-US"/>
          </a:p>
          <a:p>
            <a:r>
              <a:rPr lang="zh-CN" altLang="en-US"/>
              <a:t>产品名称：极男 海盐净颜控油洁面乳</a:t>
            </a:r>
            <a:endParaRPr lang="zh-CN" altLang="en-US"/>
          </a:p>
          <a:p>
            <a:r>
              <a:rPr lang="zh-CN" altLang="en-US"/>
              <a:t>品牌: 极男品名: 海盐净颜控油洁面乳</a:t>
            </a:r>
            <a:endParaRPr lang="zh-CN" altLang="en-US"/>
          </a:p>
          <a:p>
            <a:r>
              <a:rPr lang="zh-CN" altLang="en-US"/>
              <a:t>批准文号: 粤G妆网备字2021094769适合肤质: 任何肤质功效: 净化毛孔 清洁 净爽畅透化妆品</a:t>
            </a:r>
            <a:endParaRPr lang="zh-CN" altLang="en-US"/>
          </a:p>
          <a:p>
            <a:r>
              <a:rPr lang="zh-CN" altLang="en-US"/>
              <a:t>净含量: 200g 202g 206g 207g</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2023-04-30至2023-05-31化妆品保质期: 36个月</a:t>
            </a:r>
            <a:endParaRPr lang="zh-CN" altLang="en-US"/>
          </a:p>
        </p:txBody>
      </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r:link="rId2"/>
          <a:stretch>
            <a:fillRect/>
          </a:stretch>
        </p:blipFill>
        <p:spPr>
          <a:xfrm>
            <a:off x="173355" y="584835"/>
            <a:ext cx="5524500" cy="5524500"/>
          </a:xfrm>
          <a:prstGeom prst="rect">
            <a:avLst/>
          </a:prstGeom>
          <a:noFill/>
          <a:ln w="9525">
            <a:noFill/>
          </a:ln>
        </p:spPr>
      </p:pic>
      <p:sp>
        <p:nvSpPr>
          <p:cNvPr id="2" name="文本框 1"/>
          <p:cNvSpPr txBox="1"/>
          <p:nvPr/>
        </p:nvSpPr>
        <p:spPr>
          <a:xfrm>
            <a:off x="5697855" y="584835"/>
            <a:ext cx="6391910" cy="5354320"/>
          </a:xfrm>
          <a:prstGeom prst="rect">
            <a:avLst/>
          </a:prstGeom>
          <a:noFill/>
        </p:spPr>
        <p:txBody>
          <a:bodyPr wrap="square" rtlCol="0" anchor="t">
            <a:spAutoFit/>
          </a:bodyPr>
          <a:p>
            <a:r>
              <a:rPr lang="zh-CN" altLang="en-US"/>
              <a:t>颜右色男士洗面奶补水保湿淡化痘印去黑头专用洁面乳护肤品套装</a:t>
            </a:r>
            <a:endParaRPr lang="zh-CN" altLang="en-US"/>
          </a:p>
          <a:p>
            <a:r>
              <a:rPr lang="zh-CN" altLang="en-US"/>
              <a:t>价格</a:t>
            </a:r>
            <a:endParaRPr lang="zh-CN" altLang="en-US"/>
          </a:p>
          <a:p>
            <a:r>
              <a:rPr lang="zh-CN" altLang="en-US"/>
              <a:t>¥ 168.00</a:t>
            </a:r>
            <a:endParaRPr lang="zh-CN" altLang="en-US"/>
          </a:p>
          <a:p>
            <a:r>
              <a:rPr lang="zh-CN" altLang="en-US"/>
              <a:t>促销价</a:t>
            </a:r>
            <a:endParaRPr lang="zh-CN" altLang="en-US"/>
          </a:p>
          <a:p>
            <a:r>
              <a:rPr lang="zh-CN" altLang="en-US"/>
              <a:t>¥ 129.90 </a:t>
            </a:r>
            <a:endParaRPr lang="zh-CN" altLang="en-US"/>
          </a:p>
          <a:p>
            <a:r>
              <a:rPr lang="zh-CN" altLang="en-US"/>
              <a:t>产品参数：</a:t>
            </a:r>
            <a:endParaRPr lang="zh-CN" altLang="en-US"/>
          </a:p>
          <a:p>
            <a:endParaRPr lang="zh-CN" altLang="en-US"/>
          </a:p>
          <a:p>
            <a:r>
              <a:rPr lang="zh-CN" altLang="en-US"/>
              <a:t>产品名称：左颜右色 男士洗面奶</a:t>
            </a:r>
            <a:endParaRPr lang="zh-CN" altLang="en-US"/>
          </a:p>
          <a:p>
            <a:r>
              <a:rPr lang="zh-CN" altLang="en-US"/>
              <a:t>品牌: 左颜右色</a:t>
            </a:r>
            <a:endParaRPr lang="zh-CN" altLang="en-US"/>
          </a:p>
          <a:p>
            <a:r>
              <a:rPr lang="zh-CN" altLang="en-US"/>
              <a:t>品名: 男士洗面奶</a:t>
            </a:r>
            <a:endParaRPr lang="zh-CN" altLang="en-US"/>
          </a:p>
          <a:p>
            <a:r>
              <a:rPr lang="zh-CN" altLang="en-US"/>
              <a:t>批准文号: 粤G妆网备字2018171116</a:t>
            </a:r>
            <a:endParaRPr lang="zh-CN" altLang="en-US"/>
          </a:p>
          <a:p>
            <a:r>
              <a:rPr lang="zh-CN" altLang="en-US"/>
              <a:t>适合肤质: 任何肤质</a:t>
            </a:r>
            <a:endParaRPr lang="zh-CN" altLang="en-US"/>
          </a:p>
          <a:p>
            <a:r>
              <a:rPr lang="zh-CN" altLang="en-US"/>
              <a:t>上市时间: 2018年</a:t>
            </a:r>
            <a:endParaRPr lang="zh-CN" altLang="en-US"/>
          </a:p>
          <a:p>
            <a:r>
              <a:rPr lang="zh-CN" altLang="en-US"/>
              <a:t>功效: 清洁 抗痘 控油 去黑头 深层清洁化妆品净含量: 450g规格类型: 正常规格</a:t>
            </a:r>
            <a:endParaRPr lang="zh-CN" altLang="en-US"/>
          </a:p>
          <a:p>
            <a:r>
              <a:rPr lang="zh-CN" altLang="en-US"/>
              <a:t>是否为特殊用途化妆品: 否</a:t>
            </a:r>
            <a:endParaRPr lang="zh-CN" altLang="en-US"/>
          </a:p>
          <a:p>
            <a:r>
              <a:rPr lang="zh-CN" altLang="en-US"/>
              <a:t>限期使用日期范围: 2022-11-23至2022-11-25</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 name="图片 108"/>
          <p:cNvPicPr/>
          <p:nvPr/>
        </p:nvPicPr>
        <p:blipFill>
          <a:blip r:embed="rId1" r:link="rId2"/>
          <a:stretch>
            <a:fillRect/>
          </a:stretch>
        </p:blipFill>
        <p:spPr>
          <a:xfrm>
            <a:off x="82550" y="666750"/>
            <a:ext cx="5524500" cy="5524500"/>
          </a:xfrm>
          <a:prstGeom prst="rect">
            <a:avLst/>
          </a:prstGeom>
          <a:noFill/>
          <a:ln w="9525">
            <a:noFill/>
          </a:ln>
        </p:spPr>
      </p:pic>
      <p:sp>
        <p:nvSpPr>
          <p:cNvPr id="2" name="文本框 1"/>
          <p:cNvSpPr txBox="1"/>
          <p:nvPr/>
        </p:nvSpPr>
        <p:spPr>
          <a:xfrm>
            <a:off x="5607050" y="666750"/>
            <a:ext cx="6383020" cy="4246245"/>
          </a:xfrm>
          <a:prstGeom prst="rect">
            <a:avLst/>
          </a:prstGeom>
          <a:noFill/>
        </p:spPr>
        <p:txBody>
          <a:bodyPr wrap="square" rtlCol="0" anchor="t">
            <a:spAutoFit/>
          </a:bodyPr>
          <a:p>
            <a:r>
              <a:rPr lang="zh-CN" altLang="en-US"/>
              <a:t>AHC男士洗面奶控油去黑头专用祛痘美白补水保湿洁面除螨虫护肤品</a:t>
            </a:r>
            <a:endParaRPr lang="zh-CN" altLang="en-US"/>
          </a:p>
          <a:p>
            <a:r>
              <a:rPr lang="zh-CN" altLang="en-US"/>
              <a:t>原装进口 假一赔十 控油祛痘 收敛毛孔</a:t>
            </a:r>
            <a:endParaRPr lang="zh-CN" altLang="en-US"/>
          </a:p>
          <a:p>
            <a:r>
              <a:rPr lang="zh-CN" altLang="en-US"/>
              <a:t>价格</a:t>
            </a:r>
            <a:endParaRPr lang="zh-CN" altLang="en-US"/>
          </a:p>
          <a:p>
            <a:r>
              <a:rPr lang="zh-CN" altLang="en-US"/>
              <a:t>¥ 259.00</a:t>
            </a:r>
            <a:endParaRPr lang="zh-CN" altLang="en-US"/>
          </a:p>
          <a:p>
            <a:r>
              <a:rPr lang="zh-CN" altLang="en-US"/>
              <a:t>促销价</a:t>
            </a:r>
            <a:endParaRPr lang="zh-CN" altLang="en-US"/>
          </a:p>
          <a:p>
            <a:r>
              <a:rPr lang="zh-CN" altLang="en-US"/>
              <a:t>¥ 65.00 </a:t>
            </a:r>
            <a:endParaRPr lang="zh-CN" altLang="en-US"/>
          </a:p>
          <a:p>
            <a:r>
              <a:rPr lang="zh-CN" altLang="en-US"/>
              <a:t>产品参数：</a:t>
            </a:r>
            <a:endParaRPr lang="zh-CN" altLang="en-US"/>
          </a:p>
          <a:p>
            <a:endParaRPr lang="zh-CN" altLang="en-US"/>
          </a:p>
          <a:p>
            <a:r>
              <a:rPr lang="zh-CN" altLang="en-US"/>
              <a:t>产品名称：A.H.C/爱和纯 AHC男士抗...</a:t>
            </a:r>
            <a:endParaRPr lang="zh-CN" altLang="en-US"/>
          </a:p>
          <a:p>
            <a:r>
              <a:rPr lang="zh-CN" altLang="en-US"/>
              <a:t>品牌: A.H.C/爱和纯单品: AHC男士抗痘提亮洗面奶</a:t>
            </a:r>
            <a:endParaRPr lang="zh-CN" altLang="en-US"/>
          </a:p>
          <a:p>
            <a:r>
              <a:rPr lang="zh-CN" altLang="en-US"/>
              <a:t>功效: 补水 保湿 抗痘 深层清洁化妆品</a:t>
            </a:r>
            <a:endParaRPr lang="zh-CN" altLang="en-US"/>
          </a:p>
          <a:p>
            <a:r>
              <a:rPr lang="zh-CN" altLang="en-US"/>
              <a:t>净含量: 180.0ml</a:t>
            </a:r>
            <a:endParaRPr lang="zh-CN" altLang="en-US"/>
          </a:p>
          <a:p>
            <a:r>
              <a:rPr lang="zh-CN" altLang="en-US"/>
              <a:t>是否为特殊用途化妆品: 否</a:t>
            </a:r>
            <a:endParaRPr lang="zh-CN" altLang="en-US"/>
          </a:p>
          <a:p>
            <a:r>
              <a:rPr lang="zh-CN" altLang="en-US"/>
              <a:t>限期使用日期范围: 2021-09-30至2022-09-</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6" name="图片 105"/>
          <p:cNvPicPr/>
          <p:nvPr/>
        </p:nvPicPr>
        <p:blipFill>
          <a:blip r:embed="rId1" r:link="rId2"/>
          <a:stretch>
            <a:fillRect/>
          </a:stretch>
        </p:blipFill>
        <p:spPr>
          <a:xfrm>
            <a:off x="355600" y="821690"/>
            <a:ext cx="5524500" cy="5524500"/>
          </a:xfrm>
          <a:prstGeom prst="rect">
            <a:avLst/>
          </a:prstGeom>
          <a:noFill/>
          <a:ln w="9525">
            <a:noFill/>
          </a:ln>
        </p:spPr>
      </p:pic>
      <p:sp>
        <p:nvSpPr>
          <p:cNvPr id="2" name="文本框 1"/>
          <p:cNvSpPr txBox="1"/>
          <p:nvPr/>
        </p:nvSpPr>
        <p:spPr>
          <a:xfrm>
            <a:off x="6464935" y="610870"/>
            <a:ext cx="5344160" cy="5354320"/>
          </a:xfrm>
          <a:prstGeom prst="rect">
            <a:avLst/>
          </a:prstGeom>
          <a:noFill/>
        </p:spPr>
        <p:txBody>
          <a:bodyPr wrap="square" rtlCol="0" anchor="t">
            <a:spAutoFit/>
          </a:bodyPr>
          <a:p>
            <a:r>
              <a:rPr lang="zh-CN" altLang="en-US"/>
              <a:t>3个|李佳埼美妆蛋 葫芦海绵粉扑 干湿两用气垫不吃粉彩妆化妆工具</a:t>
            </a:r>
            <a:endParaRPr lang="zh-CN" altLang="en-US"/>
          </a:p>
          <a:p>
            <a:r>
              <a:rPr lang="zh-CN" altLang="en-US"/>
              <a:t>价格</a:t>
            </a:r>
            <a:endParaRPr lang="zh-CN" altLang="en-US"/>
          </a:p>
          <a:p>
            <a:r>
              <a:rPr lang="zh-CN" altLang="en-US"/>
              <a:t>¥ 19.00-29.90</a:t>
            </a:r>
            <a:endParaRPr lang="zh-CN" altLang="en-US"/>
          </a:p>
          <a:p>
            <a:r>
              <a:rPr lang="zh-CN" altLang="en-US"/>
              <a:t>促销价</a:t>
            </a:r>
            <a:endParaRPr lang="zh-CN" altLang="en-US"/>
          </a:p>
          <a:p>
            <a:r>
              <a:rPr lang="zh-CN" altLang="en-US"/>
              <a:t>¥ 9.90-19.90   </a:t>
            </a:r>
            <a:endParaRPr lang="zh-CN" altLang="en-US"/>
          </a:p>
          <a:p>
            <a:endParaRPr lang="zh-CN" altLang="en-US"/>
          </a:p>
          <a:p>
            <a:r>
              <a:rPr lang="zh-CN" altLang="en-US"/>
              <a:t>品牌名称：欧伊俪</a:t>
            </a:r>
            <a:endParaRPr lang="zh-CN" altLang="en-US"/>
          </a:p>
          <a:p>
            <a:r>
              <a:rPr lang="zh-CN" altLang="en-US"/>
              <a:t>产品参数：</a:t>
            </a:r>
            <a:endParaRPr lang="zh-CN" altLang="en-US"/>
          </a:p>
          <a:p>
            <a:endParaRPr lang="zh-CN" altLang="en-US"/>
          </a:p>
          <a:p>
            <a:r>
              <a:rPr lang="zh-CN" altLang="en-US"/>
              <a:t>产品名称：欧伊俪</a:t>
            </a:r>
            <a:endParaRPr lang="zh-CN" altLang="en-US"/>
          </a:p>
          <a:p>
            <a:r>
              <a:rPr lang="zh-CN" altLang="en-US"/>
              <a:t> 美妆蛋套装品牌: 欧伊俪</a:t>
            </a:r>
            <a:endParaRPr lang="zh-CN" altLang="en-US"/>
          </a:p>
          <a:p>
            <a:r>
              <a:rPr lang="zh-CN" altLang="en-US"/>
              <a:t>品名: 美妆蛋套装</a:t>
            </a:r>
            <a:endParaRPr lang="zh-CN" altLang="en-US"/>
          </a:p>
          <a:p>
            <a:r>
              <a:rPr lang="zh-CN" altLang="en-US"/>
              <a:t>产地: 中国美容工具</a:t>
            </a:r>
            <a:endParaRPr lang="zh-CN" altLang="en-US"/>
          </a:p>
          <a:p>
            <a:r>
              <a:rPr lang="zh-CN" altLang="en-US"/>
              <a:t>保质期: 3年</a:t>
            </a:r>
            <a:endParaRPr lang="zh-CN" altLang="en-US"/>
          </a:p>
          <a:p>
            <a:r>
              <a:rPr lang="zh-CN" altLang="en-US"/>
              <a:t>适合肤质: 任何肤质美妆</a:t>
            </a:r>
            <a:endParaRPr lang="zh-CN" altLang="en-US"/>
          </a:p>
          <a:p>
            <a:r>
              <a:rPr lang="zh-CN" altLang="en-US"/>
              <a:t>工具分类: 脸部美容化妆用具美容工具</a:t>
            </a:r>
            <a:endParaRPr lang="zh-CN" altLang="en-US"/>
          </a:p>
          <a:p>
            <a:r>
              <a:rPr lang="zh-CN" altLang="en-US"/>
              <a:t>品种: 彩妆蛋</a:t>
            </a:r>
            <a:endParaRPr lang="zh-CN" altLang="en-US"/>
          </a:p>
          <a:p>
            <a:r>
              <a:rPr lang="zh-CN" altLang="en-US"/>
              <a:t>规格类型: 正常规格</a:t>
            </a:r>
            <a:endParaRPr lang="zh-CN" altLang="en-US"/>
          </a:p>
        </p:txBody>
      </p:sp>
    </p:spTree>
    <p:custDataLst>
      <p:tags r:id="rId3"/>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 name="图片 109"/>
          <p:cNvPicPr/>
          <p:nvPr/>
        </p:nvPicPr>
        <p:blipFill>
          <a:blip r:embed="rId1" r:link="rId2"/>
          <a:stretch>
            <a:fillRect/>
          </a:stretch>
        </p:blipFill>
        <p:spPr>
          <a:xfrm>
            <a:off x="118745" y="666750"/>
            <a:ext cx="5524500" cy="5524500"/>
          </a:xfrm>
          <a:prstGeom prst="rect">
            <a:avLst/>
          </a:prstGeom>
          <a:noFill/>
          <a:ln w="9525">
            <a:noFill/>
          </a:ln>
        </p:spPr>
      </p:pic>
      <p:sp>
        <p:nvSpPr>
          <p:cNvPr id="2" name="文本框 1"/>
          <p:cNvSpPr txBox="1"/>
          <p:nvPr/>
        </p:nvSpPr>
        <p:spPr>
          <a:xfrm>
            <a:off x="5864225" y="666750"/>
            <a:ext cx="6327775" cy="5908040"/>
          </a:xfrm>
          <a:prstGeom prst="rect">
            <a:avLst/>
          </a:prstGeom>
          <a:noFill/>
        </p:spPr>
        <p:txBody>
          <a:bodyPr wrap="square" rtlCol="0" anchor="t">
            <a:spAutoFit/>
          </a:bodyPr>
          <a:p>
            <a:r>
              <a:rPr lang="zh-CN" altLang="en-US"/>
              <a:t>极男男士洗面奶除螨控油补水保湿深层清洁专用氨基酸洁面乳男套装</a:t>
            </a:r>
            <a:endParaRPr lang="zh-CN" altLang="en-US"/>
          </a:p>
          <a:p>
            <a:r>
              <a:rPr lang="zh-CN" altLang="en-US"/>
              <a:t>草本配方除螨 约旦进口海盐 除螨率99.79%</a:t>
            </a:r>
            <a:endParaRPr lang="zh-CN" altLang="en-US"/>
          </a:p>
          <a:p>
            <a:endParaRPr lang="zh-CN" altLang="en-US"/>
          </a:p>
          <a:p>
            <a:r>
              <a:rPr lang="zh-CN" altLang="en-US"/>
              <a:t>价格</a:t>
            </a:r>
            <a:endParaRPr lang="zh-CN" altLang="en-US"/>
          </a:p>
          <a:p>
            <a:r>
              <a:rPr lang="zh-CN" altLang="en-US"/>
              <a:t>¥ 158.00-479.80</a:t>
            </a:r>
            <a:endParaRPr lang="zh-CN" altLang="en-US"/>
          </a:p>
          <a:p>
            <a:r>
              <a:rPr lang="zh-CN" altLang="en-US"/>
              <a:t>促销价</a:t>
            </a:r>
            <a:endParaRPr lang="zh-CN" altLang="en-US"/>
          </a:p>
          <a:p>
            <a:r>
              <a:rPr lang="zh-CN" altLang="en-US"/>
              <a:t>¥ 79.00-239.90   </a:t>
            </a:r>
            <a:endParaRPr lang="zh-CN" altLang="en-US"/>
          </a:p>
          <a:p>
            <a:r>
              <a:rPr lang="zh-CN" altLang="en-US"/>
              <a:t>产品参数：</a:t>
            </a:r>
            <a:endParaRPr lang="zh-CN" altLang="en-US"/>
          </a:p>
          <a:p>
            <a:endParaRPr lang="zh-CN" altLang="en-US"/>
          </a:p>
          <a:p>
            <a:r>
              <a:rPr lang="zh-CN" altLang="en-US"/>
              <a:t>产品名称：极男 海盐净颜控油洁面乳</a:t>
            </a:r>
            <a:endParaRPr lang="zh-CN" altLang="en-US"/>
          </a:p>
          <a:p>
            <a:r>
              <a:rPr lang="zh-CN" altLang="en-US"/>
              <a:t>品牌: 极男</a:t>
            </a:r>
            <a:endParaRPr lang="zh-CN" altLang="en-US"/>
          </a:p>
          <a:p>
            <a:r>
              <a:rPr lang="zh-CN" altLang="en-US"/>
              <a:t>品名: 海盐净颜控油洁面乳</a:t>
            </a:r>
            <a:endParaRPr lang="zh-CN" altLang="en-US"/>
          </a:p>
          <a:p>
            <a:r>
              <a:rPr lang="zh-CN" altLang="en-US"/>
              <a:t>批准文号: 粤G妆网备字2021094769</a:t>
            </a:r>
            <a:endParaRPr lang="zh-CN" altLang="en-US"/>
          </a:p>
          <a:p>
            <a:r>
              <a:rPr lang="zh-CN" altLang="en-US"/>
              <a:t>适合肤质: 任何肤质</a:t>
            </a:r>
            <a:endParaRPr lang="zh-CN" altLang="en-US"/>
          </a:p>
          <a:p>
            <a:r>
              <a:rPr lang="zh-CN" altLang="en-US"/>
              <a:t>功效: 净化毛孔 清洁 净爽畅透化妆品</a:t>
            </a:r>
            <a:endParaRPr lang="zh-CN" altLang="en-US"/>
          </a:p>
          <a:p>
            <a:r>
              <a:rPr lang="zh-CN" altLang="en-US"/>
              <a:t>净含量: 200g 202g 206g 207g</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2023-04-30至2023-05-31</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 name="图片 111"/>
          <p:cNvPicPr/>
          <p:nvPr/>
        </p:nvPicPr>
        <p:blipFill>
          <a:blip r:embed="rId1" r:link="rId2"/>
          <a:stretch>
            <a:fillRect/>
          </a:stretch>
        </p:blipFill>
        <p:spPr>
          <a:xfrm>
            <a:off x="191770" y="666750"/>
            <a:ext cx="5524500" cy="5524500"/>
          </a:xfrm>
          <a:prstGeom prst="rect">
            <a:avLst/>
          </a:prstGeom>
          <a:noFill/>
          <a:ln w="9525">
            <a:noFill/>
          </a:ln>
        </p:spPr>
      </p:pic>
      <p:sp>
        <p:nvSpPr>
          <p:cNvPr id="2" name="文本框 1"/>
          <p:cNvSpPr txBox="1"/>
          <p:nvPr/>
        </p:nvSpPr>
        <p:spPr>
          <a:xfrm>
            <a:off x="5716270" y="583565"/>
            <a:ext cx="6475095" cy="4523105"/>
          </a:xfrm>
          <a:prstGeom prst="rect">
            <a:avLst/>
          </a:prstGeom>
          <a:noFill/>
        </p:spPr>
        <p:txBody>
          <a:bodyPr wrap="square" rtlCol="0" anchor="t">
            <a:spAutoFit/>
          </a:bodyPr>
          <a:p>
            <a:r>
              <a:rPr lang="zh-CN" altLang="en-US"/>
              <a:t> 遮瑕 自然呈现肌肤光泽，细腻养肤</a:t>
            </a:r>
            <a:endParaRPr lang="zh-CN" altLang="en-US"/>
          </a:p>
          <a:p>
            <a:endParaRPr lang="zh-CN" altLang="en-US"/>
          </a:p>
          <a:p>
            <a:r>
              <a:rPr lang="zh-CN" altLang="en-US"/>
              <a:t>价格</a:t>
            </a:r>
            <a:endParaRPr lang="zh-CN" altLang="en-US"/>
          </a:p>
          <a:p>
            <a:r>
              <a:rPr lang="zh-CN" altLang="en-US"/>
              <a:t>¥ 399.00</a:t>
            </a:r>
            <a:endParaRPr lang="zh-CN" altLang="en-US"/>
          </a:p>
          <a:p>
            <a:r>
              <a:rPr lang="zh-CN" altLang="en-US"/>
              <a:t>促销价</a:t>
            </a:r>
            <a:endParaRPr lang="zh-CN" altLang="en-US"/>
          </a:p>
          <a:p>
            <a:r>
              <a:rPr lang="zh-CN" altLang="en-US"/>
              <a:t>¥ 319.00</a:t>
            </a:r>
            <a:endParaRPr lang="zh-CN" altLang="en-US"/>
          </a:p>
          <a:p>
            <a:r>
              <a:rPr lang="zh-CN" altLang="en-US"/>
              <a:t>产品参数：</a:t>
            </a:r>
            <a:endParaRPr lang="zh-CN" altLang="en-US"/>
          </a:p>
          <a:p>
            <a:endParaRPr lang="zh-CN" altLang="en-US"/>
          </a:p>
          <a:p>
            <a:r>
              <a:rPr lang="zh-CN" altLang="en-US"/>
              <a:t>产品名称：SHAKEUP 滋润亮白遮瑕BB霜...</a:t>
            </a:r>
            <a:endParaRPr lang="zh-CN" altLang="en-US"/>
          </a:p>
          <a:p>
            <a:r>
              <a:rPr lang="zh-CN" altLang="en-US"/>
              <a:t>品牌: SHAKEUP</a:t>
            </a:r>
            <a:endParaRPr lang="zh-CN" altLang="en-US"/>
          </a:p>
          <a:p>
            <a:r>
              <a:rPr lang="zh-CN" altLang="en-US"/>
              <a:t>品名: 滋润亮白遮瑕BB霜(自然色)</a:t>
            </a:r>
            <a:endParaRPr lang="zh-CN" altLang="en-US"/>
          </a:p>
          <a:p>
            <a:r>
              <a:rPr lang="zh-CN" altLang="en-US"/>
              <a:t>产地: 英国</a:t>
            </a:r>
            <a:endParaRPr lang="zh-CN" altLang="en-US"/>
          </a:p>
          <a:p>
            <a:r>
              <a:rPr lang="zh-CN" altLang="en-US"/>
              <a:t>颜色分类: 自然色1 小麦色1 古铜色1</a:t>
            </a:r>
            <a:endParaRPr lang="zh-CN" altLang="en-US"/>
          </a:p>
          <a:p>
            <a:r>
              <a:rPr lang="zh-CN" altLang="en-US"/>
              <a:t>适合肤质: 任何肤质功效: 保湿 修饰肤色 提升气色 隐形毛孔</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3" name="图片 112"/>
          <p:cNvPicPr/>
          <p:nvPr/>
        </p:nvPicPr>
        <p:blipFill>
          <a:blip r:embed="rId1" r:link="rId2"/>
          <a:stretch>
            <a:fillRect/>
          </a:stretch>
        </p:blipFill>
        <p:spPr>
          <a:xfrm>
            <a:off x="118745" y="739775"/>
            <a:ext cx="5524500" cy="5524500"/>
          </a:xfrm>
          <a:prstGeom prst="rect">
            <a:avLst/>
          </a:prstGeom>
          <a:noFill/>
          <a:ln w="9525">
            <a:noFill/>
          </a:ln>
        </p:spPr>
      </p:pic>
      <p:sp>
        <p:nvSpPr>
          <p:cNvPr id="2" name="文本框 1"/>
          <p:cNvSpPr txBox="1"/>
          <p:nvPr/>
        </p:nvSpPr>
        <p:spPr>
          <a:xfrm>
            <a:off x="5643245" y="571500"/>
            <a:ext cx="6720205" cy="5354320"/>
          </a:xfrm>
          <a:prstGeom prst="rect">
            <a:avLst/>
          </a:prstGeom>
          <a:noFill/>
        </p:spPr>
        <p:txBody>
          <a:bodyPr wrap="square" rtlCol="0" anchor="t">
            <a:spAutoFit/>
          </a:bodyPr>
          <a:p>
            <a:r>
              <a:rPr lang="zh-CN" altLang="en-US"/>
              <a:t>高夫竹炭净源控油黑面膜男 补水保湿男士面膜 化妆品套装正品官网</a:t>
            </a:r>
            <a:endParaRPr lang="zh-CN" altLang="en-US"/>
          </a:p>
          <a:p>
            <a:r>
              <a:rPr lang="zh-CN" altLang="en-US"/>
              <a:t>竹炭劲爽 直击油腻 改善出油</a:t>
            </a:r>
            <a:endParaRPr lang="zh-CN" altLang="en-US"/>
          </a:p>
          <a:p>
            <a:endParaRPr lang="zh-CN" altLang="en-US"/>
          </a:p>
          <a:p>
            <a:r>
              <a:rPr lang="zh-CN" altLang="en-US"/>
              <a:t>价格</a:t>
            </a:r>
            <a:endParaRPr lang="zh-CN" altLang="en-US"/>
          </a:p>
          <a:p>
            <a:r>
              <a:rPr lang="zh-CN" altLang="en-US"/>
              <a:t>¥ 119.00</a:t>
            </a:r>
            <a:endParaRPr lang="zh-CN" altLang="en-US"/>
          </a:p>
          <a:p>
            <a:r>
              <a:rPr lang="zh-CN" altLang="en-US"/>
              <a:t>促销价</a:t>
            </a:r>
            <a:endParaRPr lang="zh-CN" altLang="en-US"/>
          </a:p>
          <a:p>
            <a:r>
              <a:rPr lang="zh-CN" altLang="en-US"/>
              <a:t>¥ 79.00 </a:t>
            </a:r>
            <a:endParaRPr lang="zh-CN" altLang="en-US"/>
          </a:p>
          <a:p>
            <a:r>
              <a:rPr lang="zh-CN" altLang="en-US"/>
              <a:t>产品参数：</a:t>
            </a:r>
            <a:endParaRPr lang="zh-CN" altLang="en-US"/>
          </a:p>
          <a:p>
            <a:endParaRPr lang="zh-CN" altLang="en-US"/>
          </a:p>
          <a:p>
            <a:r>
              <a:rPr lang="zh-CN" altLang="en-US"/>
              <a:t>产品名称：gf/高夫 竹炭净透控油黑面...</a:t>
            </a:r>
            <a:endParaRPr lang="zh-CN" altLang="en-US"/>
          </a:p>
          <a:p>
            <a:r>
              <a:rPr lang="zh-CN" altLang="en-US"/>
              <a:t>品牌: gf/高夫男士护理</a:t>
            </a:r>
            <a:endParaRPr lang="zh-CN" altLang="en-US"/>
          </a:p>
          <a:p>
            <a:r>
              <a:rPr lang="zh-CN" altLang="en-US"/>
              <a:t>单品: 竹炭净透控油黑面膜</a:t>
            </a:r>
            <a:endParaRPr lang="zh-CN" altLang="en-US"/>
          </a:p>
          <a:p>
            <a:r>
              <a:rPr lang="zh-CN" altLang="en-US"/>
              <a:t>批准文号: 沪G妆网备字2016003236</a:t>
            </a:r>
            <a:endParaRPr lang="zh-CN" altLang="en-US"/>
          </a:p>
          <a:p>
            <a:r>
              <a:rPr lang="zh-CN" altLang="en-US"/>
              <a:t>适合肤质: 任何肤质功效: 平衡水油 保湿 控油化妆品</a:t>
            </a:r>
            <a:endParaRPr lang="zh-CN" altLang="en-US"/>
          </a:p>
          <a:p>
            <a:r>
              <a:rPr lang="zh-CN" altLang="en-US"/>
              <a:t>净含量: 15片</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2022-11-30至2022-1</a:t>
            </a:r>
            <a:endParaRPr lang="zh-CN" altLang="en-US"/>
          </a:p>
        </p:txBody>
      </p:sp>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4" name="图片 113"/>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91175" y="666750"/>
            <a:ext cx="6600825" cy="5354320"/>
          </a:xfrm>
          <a:prstGeom prst="rect">
            <a:avLst/>
          </a:prstGeom>
          <a:noFill/>
        </p:spPr>
        <p:txBody>
          <a:bodyPr wrap="square" rtlCol="0" anchor="t">
            <a:spAutoFit/>
          </a:bodyPr>
          <a:p>
            <a:r>
              <a:rPr lang="zh-CN" altLang="en-US"/>
              <a:t>男士素颜霜遮瑕膏美白懒人BB霜遮痘印自然面霜修颜粉底液化妆品</a:t>
            </a:r>
            <a:endParaRPr lang="zh-CN" altLang="en-US"/>
          </a:p>
          <a:p>
            <a:r>
              <a:rPr lang="zh-CN" altLang="en-US"/>
              <a:t>一抹变帅 自然提亮遮瑕不假白 无需卸妆</a:t>
            </a:r>
            <a:endParaRPr lang="zh-CN" altLang="en-US"/>
          </a:p>
          <a:p>
            <a:endParaRPr lang="zh-CN" altLang="en-US"/>
          </a:p>
          <a:p>
            <a:r>
              <a:rPr lang="zh-CN" altLang="en-US"/>
              <a:t>价格</a:t>
            </a:r>
            <a:endParaRPr lang="zh-CN" altLang="en-US"/>
          </a:p>
          <a:p>
            <a:r>
              <a:rPr lang="zh-CN" altLang="en-US"/>
              <a:t>¥ 59.00</a:t>
            </a:r>
            <a:endParaRPr lang="zh-CN" altLang="en-US"/>
          </a:p>
          <a:p>
            <a:r>
              <a:rPr lang="zh-CN" altLang="en-US"/>
              <a:t>促销价</a:t>
            </a:r>
            <a:endParaRPr lang="zh-CN" altLang="en-US"/>
          </a:p>
          <a:p>
            <a:r>
              <a:rPr lang="zh-CN" altLang="en-US"/>
              <a:t>¥ 39.00 </a:t>
            </a:r>
            <a:endParaRPr lang="zh-CN" altLang="en-US"/>
          </a:p>
          <a:p>
            <a:r>
              <a:rPr lang="zh-CN" altLang="en-US"/>
              <a:t>产品参数：</a:t>
            </a:r>
            <a:endParaRPr lang="zh-CN" altLang="en-US"/>
          </a:p>
          <a:p>
            <a:endParaRPr lang="zh-CN" altLang="en-US"/>
          </a:p>
          <a:p>
            <a:r>
              <a:rPr lang="zh-CN" altLang="en-US"/>
              <a:t>产品名称：SIVSAZ 臻皙焕亮美白素颜霜</a:t>
            </a:r>
            <a:endParaRPr lang="zh-CN" altLang="en-US"/>
          </a:p>
          <a:p>
            <a:r>
              <a:rPr lang="zh-CN" altLang="en-US"/>
              <a:t>品牌: SIVSAZ</a:t>
            </a:r>
            <a:endParaRPr lang="zh-CN" altLang="en-US"/>
          </a:p>
          <a:p>
            <a:r>
              <a:rPr lang="zh-CN" altLang="en-US"/>
              <a:t>品名: 臻皙焕亮美白素颜霜</a:t>
            </a:r>
            <a:endParaRPr lang="zh-CN" altLang="en-US"/>
          </a:p>
          <a:p>
            <a:r>
              <a:rPr lang="zh-CN" altLang="en-US"/>
              <a:t>批准文号: 国妆特字G20200830</a:t>
            </a:r>
            <a:endParaRPr lang="zh-CN" altLang="en-US"/>
          </a:p>
          <a:p>
            <a:r>
              <a:rPr lang="zh-CN" altLang="en-US"/>
              <a:t>适合肤质: 任何肤质</a:t>
            </a:r>
            <a:endParaRPr lang="zh-CN" altLang="en-US"/>
          </a:p>
          <a:p>
            <a:r>
              <a:rPr lang="zh-CN" altLang="en-US"/>
              <a:t>功效: 提亮肤色 美白 祛斑 补水 保湿化妆品</a:t>
            </a:r>
            <a:endParaRPr lang="zh-CN" altLang="en-US"/>
          </a:p>
          <a:p>
            <a:r>
              <a:rPr lang="zh-CN" altLang="en-US"/>
              <a:t>净含量: 50g规格类型: 正常规格</a:t>
            </a:r>
            <a:endParaRPr lang="zh-CN" altLang="en-US"/>
          </a:p>
          <a:p>
            <a:r>
              <a:rPr lang="zh-CN" altLang="en-US"/>
              <a:t>为特殊用途化妆品: 是</a:t>
            </a:r>
            <a:endParaRPr lang="zh-CN" altLang="en-US"/>
          </a:p>
          <a:p>
            <a:r>
              <a:rPr lang="zh-CN" altLang="en-US"/>
              <a:t>产品类别: 祛斑类限期使用日期范围: 2023-10-01至2023-10-3</a:t>
            </a:r>
            <a:endParaRPr lang="zh-CN" altLang="en-US"/>
          </a:p>
        </p:txBody>
      </p:sp>
    </p:spTree>
    <p:custDataLst>
      <p:tags r:id="rId3"/>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5" name="图片 114"/>
          <p:cNvPicPr/>
          <p:nvPr/>
        </p:nvPicPr>
        <p:blipFill>
          <a:blip r:embed="rId1" r:link="rId2"/>
          <a:stretch>
            <a:fillRect/>
          </a:stretch>
        </p:blipFill>
        <p:spPr>
          <a:xfrm>
            <a:off x="0" y="421005"/>
            <a:ext cx="5524500" cy="5524500"/>
          </a:xfrm>
          <a:prstGeom prst="rect">
            <a:avLst/>
          </a:prstGeom>
          <a:noFill/>
          <a:ln w="9525">
            <a:noFill/>
          </a:ln>
        </p:spPr>
      </p:pic>
      <p:sp>
        <p:nvSpPr>
          <p:cNvPr id="2" name="文本框 1"/>
          <p:cNvSpPr txBox="1"/>
          <p:nvPr/>
        </p:nvSpPr>
        <p:spPr>
          <a:xfrm>
            <a:off x="5524500" y="887095"/>
            <a:ext cx="6601460" cy="5631180"/>
          </a:xfrm>
          <a:prstGeom prst="rect">
            <a:avLst/>
          </a:prstGeom>
          <a:noFill/>
        </p:spPr>
        <p:txBody>
          <a:bodyPr wrap="square" rtlCol="0" anchor="t">
            <a:spAutoFit/>
          </a:bodyPr>
          <a:p>
            <a:r>
              <a:rPr lang="zh-CN" altLang="en-US"/>
              <a:t>尊蓝男士化妆品遮瑕淡妆粉底bb霜初学者全套专用新手彩妆套装正品</a:t>
            </a:r>
            <a:endParaRPr lang="zh-CN" altLang="en-US"/>
          </a:p>
          <a:p>
            <a:r>
              <a:rPr lang="zh-CN" altLang="en-US"/>
              <a:t>旗舰店正品 自然遮痘印 初学者妆容化妆</a:t>
            </a:r>
            <a:endParaRPr lang="zh-CN" altLang="en-US"/>
          </a:p>
          <a:p>
            <a:endParaRPr lang="zh-CN" altLang="en-US"/>
          </a:p>
          <a:p>
            <a:r>
              <a:rPr lang="zh-CN" altLang="en-US"/>
              <a:t>价格</a:t>
            </a:r>
            <a:endParaRPr lang="zh-CN" altLang="en-US"/>
          </a:p>
          <a:p>
            <a:r>
              <a:rPr lang="zh-CN" altLang="en-US"/>
              <a:t>¥ 499.00-799.00</a:t>
            </a:r>
            <a:endParaRPr lang="zh-CN" altLang="en-US"/>
          </a:p>
          <a:p>
            <a:r>
              <a:rPr lang="zh-CN" altLang="en-US"/>
              <a:t>促销价</a:t>
            </a:r>
            <a:endParaRPr lang="zh-CN" altLang="en-US"/>
          </a:p>
          <a:p>
            <a:r>
              <a:rPr lang="zh-CN" altLang="en-US"/>
              <a:t>¥ 199.99-399.99</a:t>
            </a:r>
            <a:endParaRPr lang="zh-CN" altLang="en-US"/>
          </a:p>
          <a:p>
            <a:r>
              <a:rPr lang="zh-CN" altLang="en-US"/>
              <a:t>产品参数：</a:t>
            </a:r>
            <a:endParaRPr lang="zh-CN" altLang="en-US"/>
          </a:p>
          <a:p>
            <a:endParaRPr lang="zh-CN" altLang="en-US"/>
          </a:p>
          <a:p>
            <a:r>
              <a:rPr lang="zh-CN" altLang="en-US"/>
              <a:t>品牌: PRIME BLUE/尊蓝</a:t>
            </a:r>
            <a:endParaRPr lang="zh-CN" altLang="en-US"/>
          </a:p>
          <a:p>
            <a:r>
              <a:rPr lang="zh-CN" altLang="en-US"/>
              <a:t>品名: 男士粉底液套装</a:t>
            </a:r>
            <a:endParaRPr lang="zh-CN" altLang="en-US"/>
          </a:p>
          <a:p>
            <a:r>
              <a:rPr lang="zh-CN" altLang="en-US"/>
              <a:t>产地: 中国</a:t>
            </a:r>
            <a:endParaRPr lang="zh-CN" altLang="en-US"/>
          </a:p>
          <a:p>
            <a:r>
              <a:rPr lang="zh-CN" altLang="en-US"/>
              <a:t>颜色分类: 自然色基础套装（买就送化妆教程） 小麦色基础套装（买就送化妆教程） 自然色懒人套装（买就送化妆教程） 小麦色懒人套装（买就送化妆教程） 自然色新手全套（买就送修眉套装+化妆教程） 小麦色新手全套（买就送修眉套装+化妆教程）</a:t>
            </a:r>
            <a:endParaRPr lang="zh-CN" altLang="en-US"/>
          </a:p>
          <a:p>
            <a:r>
              <a:rPr lang="zh-CN" altLang="en-US"/>
              <a:t>批准文号: 粤G妆网备字2020035138</a:t>
            </a:r>
            <a:endParaRPr lang="zh-CN" altLang="en-US"/>
          </a:p>
          <a:p>
            <a:r>
              <a:rPr lang="zh-CN" altLang="en-US"/>
              <a:t>功效: 其他规格类型: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6" name="图片 115"/>
          <p:cNvPicPr/>
          <p:nvPr/>
        </p:nvPicPr>
        <p:blipFill>
          <a:blip r:embed="rId1" r:link="rId2"/>
          <a:stretch>
            <a:fillRect/>
          </a:stretch>
        </p:blipFill>
        <p:spPr>
          <a:xfrm>
            <a:off x="182880" y="894080"/>
            <a:ext cx="5524500" cy="5524500"/>
          </a:xfrm>
          <a:prstGeom prst="rect">
            <a:avLst/>
          </a:prstGeom>
          <a:noFill/>
          <a:ln w="9525">
            <a:noFill/>
          </a:ln>
        </p:spPr>
      </p:pic>
      <p:sp>
        <p:nvSpPr>
          <p:cNvPr id="2" name="文本框 1"/>
          <p:cNvSpPr txBox="1"/>
          <p:nvPr/>
        </p:nvSpPr>
        <p:spPr>
          <a:xfrm>
            <a:off x="5809615" y="834390"/>
            <a:ext cx="6382385" cy="5631180"/>
          </a:xfrm>
          <a:prstGeom prst="rect">
            <a:avLst/>
          </a:prstGeom>
          <a:noFill/>
        </p:spPr>
        <p:txBody>
          <a:bodyPr wrap="square" rtlCol="0" anchor="t">
            <a:spAutoFit/>
          </a:bodyPr>
          <a:p>
            <a:r>
              <a:rPr lang="zh-CN" altLang="en-US"/>
              <a:t>极男男士素颜霜修颜遮瑕膏痘印粉底专用bb霜美白自然色化妆品套装</a:t>
            </a:r>
            <a:endParaRPr lang="zh-CN" altLang="en-US"/>
          </a:p>
          <a:p>
            <a:r>
              <a:rPr lang="zh-CN" altLang="en-US"/>
              <a:t>举报</a:t>
            </a:r>
            <a:endParaRPr lang="zh-CN" altLang="en-US"/>
          </a:p>
          <a:p>
            <a:endParaRPr lang="zh-CN" altLang="en-US"/>
          </a:p>
          <a:p>
            <a:r>
              <a:rPr lang="zh-CN" altLang="en-US"/>
              <a:t>价格</a:t>
            </a:r>
            <a:endParaRPr lang="zh-CN" altLang="en-US"/>
          </a:p>
          <a:p>
            <a:r>
              <a:rPr lang="zh-CN" altLang="en-US"/>
              <a:t>¥588.00-690.00</a:t>
            </a:r>
            <a:endParaRPr lang="zh-CN" altLang="en-US"/>
          </a:p>
          <a:p>
            <a:r>
              <a:rPr lang="zh-CN" altLang="en-US"/>
              <a:t>淘宝价</a:t>
            </a:r>
            <a:endParaRPr lang="zh-CN" altLang="en-US"/>
          </a:p>
          <a:p>
            <a:r>
              <a:rPr lang="zh-CN" altLang="en-US"/>
              <a:t>¥319.00-409.00</a:t>
            </a:r>
            <a:endParaRPr lang="zh-CN" altLang="en-US"/>
          </a:p>
          <a:p>
            <a:r>
              <a:rPr lang="zh-CN" altLang="en-US"/>
              <a:t>产品名称: 极男 臻致亮肤轻颜霜</a:t>
            </a:r>
            <a:endParaRPr lang="zh-CN" altLang="en-US"/>
          </a:p>
          <a:p>
            <a:r>
              <a:rPr lang="zh-CN" altLang="en-US"/>
              <a:t>品牌: 极男</a:t>
            </a:r>
            <a:endParaRPr lang="zh-CN" altLang="en-US"/>
          </a:p>
          <a:p>
            <a:r>
              <a:rPr lang="zh-CN" altLang="en-US"/>
              <a:t>品名: 臻致亮肤轻颜霜</a:t>
            </a:r>
            <a:endParaRPr lang="zh-CN" altLang="en-US"/>
          </a:p>
          <a:p>
            <a:r>
              <a:rPr lang="zh-CN" altLang="en-US"/>
              <a:t>产地: 中国净含量: 50g</a:t>
            </a:r>
            <a:endParaRPr lang="zh-CN" altLang="en-US"/>
          </a:p>
          <a:p>
            <a:r>
              <a:rPr lang="zh-CN" altLang="en-US"/>
              <a:t>颜色分类: 臻致亮肤轻颜霜50g 臻致亮肤轻颜霜＋洗面奶 臻致亮肤轻颜霜＋定型喷雾 轻颜霜＋洗面奶＋补水喷雾批准文号: 粤G妆网备字2020064228</a:t>
            </a:r>
            <a:endParaRPr lang="zh-CN" altLang="en-US"/>
          </a:p>
          <a:p>
            <a:r>
              <a:rPr lang="zh-CN" altLang="en-US"/>
              <a:t>保质期: 3年</a:t>
            </a:r>
            <a:endParaRPr lang="zh-CN" altLang="en-US"/>
          </a:p>
          <a:p>
            <a:r>
              <a:rPr lang="zh-CN" altLang="en-US"/>
              <a:t>适合肤质: 任何</a:t>
            </a:r>
            <a:endParaRPr lang="zh-CN" altLang="en-US"/>
          </a:p>
          <a:p>
            <a:r>
              <a:rPr lang="zh-CN" altLang="en-US"/>
              <a:t>肤质功效: 修饰肤色 修颜 提升气色 隐形毛孔</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7" name="图片 116"/>
          <p:cNvPicPr/>
          <p:nvPr/>
        </p:nvPicPr>
        <p:blipFill>
          <a:blip r:embed="rId1" r:link="rId2"/>
          <a:stretch>
            <a:fillRect/>
          </a:stretch>
        </p:blipFill>
        <p:spPr>
          <a:xfrm>
            <a:off x="55245" y="840105"/>
            <a:ext cx="5524500" cy="5524500"/>
          </a:xfrm>
          <a:prstGeom prst="rect">
            <a:avLst/>
          </a:prstGeom>
          <a:noFill/>
          <a:ln w="9525">
            <a:noFill/>
          </a:ln>
        </p:spPr>
      </p:pic>
      <p:sp>
        <p:nvSpPr>
          <p:cNvPr id="2" name="文本框 1"/>
          <p:cNvSpPr txBox="1"/>
          <p:nvPr/>
        </p:nvSpPr>
        <p:spPr>
          <a:xfrm>
            <a:off x="5882005" y="840105"/>
            <a:ext cx="6309360" cy="6185535"/>
          </a:xfrm>
          <a:prstGeom prst="rect">
            <a:avLst/>
          </a:prstGeom>
          <a:noFill/>
        </p:spPr>
        <p:txBody>
          <a:bodyPr wrap="square" rtlCol="0" anchor="t">
            <a:spAutoFit/>
          </a:bodyPr>
          <a:p>
            <a:r>
              <a:rPr lang="zh-CN" altLang="en-US"/>
              <a:t>麦芙迪男士素颜霜美白自然色遮瑕痘印化妆品套装bb霜粉底液生专用</a:t>
            </a:r>
            <a:endParaRPr lang="zh-CN" altLang="en-US"/>
          </a:p>
          <a:p>
            <a:r>
              <a:rPr lang="zh-CN" altLang="en-US"/>
              <a:t>一抹变帅 轻透不假白 自然提亮 遮瑕痘印</a:t>
            </a:r>
            <a:endParaRPr lang="zh-CN" altLang="en-US"/>
          </a:p>
          <a:p>
            <a:endParaRPr lang="zh-CN" altLang="en-US"/>
          </a:p>
          <a:p>
            <a:r>
              <a:rPr lang="zh-CN" altLang="en-US"/>
              <a:t>价格</a:t>
            </a:r>
            <a:endParaRPr lang="zh-CN" altLang="en-US"/>
          </a:p>
          <a:p>
            <a:r>
              <a:rPr lang="zh-CN" altLang="en-US"/>
              <a:t>¥ 129.00-199.00</a:t>
            </a:r>
            <a:endParaRPr lang="zh-CN" altLang="en-US"/>
          </a:p>
          <a:p>
            <a:r>
              <a:rPr lang="zh-CN" altLang="en-US"/>
              <a:t>促销价</a:t>
            </a:r>
            <a:endParaRPr lang="zh-CN" altLang="en-US"/>
          </a:p>
          <a:p>
            <a:r>
              <a:rPr lang="zh-CN" altLang="en-US"/>
              <a:t>¥ 69.98-129.98</a:t>
            </a:r>
            <a:endParaRPr lang="zh-CN" altLang="en-US"/>
          </a:p>
          <a:p>
            <a:r>
              <a:rPr lang="zh-CN" altLang="en-US"/>
              <a:t>产品参数：</a:t>
            </a:r>
            <a:endParaRPr lang="zh-CN" altLang="en-US"/>
          </a:p>
          <a:p>
            <a:endParaRPr lang="zh-CN" altLang="en-US"/>
          </a:p>
          <a:p>
            <a:r>
              <a:rPr lang="zh-CN" altLang="en-US"/>
              <a:t>产品名称：MANFRIEND/麦芙迪 男士轻...</a:t>
            </a:r>
            <a:endParaRPr lang="zh-CN" altLang="en-US"/>
          </a:p>
          <a:p>
            <a:r>
              <a:rPr lang="zh-CN" altLang="en-US"/>
              <a:t>品牌: MANFRIEND/麦芙迪</a:t>
            </a:r>
            <a:endParaRPr lang="zh-CN" altLang="en-US"/>
          </a:p>
          <a:p>
            <a:r>
              <a:rPr lang="zh-CN" altLang="en-US"/>
              <a:t>品名: 男士轻妆素颜霜</a:t>
            </a:r>
            <a:endParaRPr lang="zh-CN" altLang="en-US"/>
          </a:p>
          <a:p>
            <a:r>
              <a:rPr lang="zh-CN" altLang="en-US"/>
              <a:t>产地: 中国</a:t>
            </a:r>
            <a:endParaRPr lang="zh-CN" altLang="en-US"/>
          </a:p>
          <a:p>
            <a:r>
              <a:rPr lang="zh-CN" altLang="en-US"/>
              <a:t>净含量: 50g颜色分类: 素颜霜（单瓶） 素颜霜 素颜霜+洁面乳 素颜霜+爽肤水 素颜霜+洁面乳+爽肤水 素颜霜单瓶</a:t>
            </a:r>
            <a:endParaRPr lang="zh-CN" altLang="en-US"/>
          </a:p>
          <a:p>
            <a:r>
              <a:rPr lang="zh-CN" altLang="en-US"/>
              <a:t>批准文号: 国妆特字G20200342</a:t>
            </a:r>
            <a:endParaRPr lang="zh-CN" altLang="en-US"/>
          </a:p>
          <a:p>
            <a:r>
              <a:rPr lang="zh-CN" altLang="en-US"/>
              <a:t>保质期: 3年适合肤质: 任何肤质</a:t>
            </a:r>
            <a:endParaRPr lang="zh-CN" altLang="en-US"/>
          </a:p>
          <a:p>
            <a:r>
              <a:rPr lang="zh-CN" altLang="en-US"/>
              <a:t>功效: 美白 修颜 提升气色 隐形毛孔</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产品类别: 祛斑类</a:t>
            </a:r>
            <a:endParaRPr lang="zh-CN" altLang="en-US"/>
          </a:p>
        </p:txBody>
      </p:sp>
    </p:spTree>
    <p:custDataLst>
      <p:tags r:id="rId3"/>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 name="图片 117"/>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600065" y="666750"/>
            <a:ext cx="6591935" cy="5631180"/>
          </a:xfrm>
          <a:prstGeom prst="rect">
            <a:avLst/>
          </a:prstGeom>
          <a:noFill/>
        </p:spPr>
        <p:txBody>
          <a:bodyPr wrap="square" rtlCol="0" anchor="t">
            <a:spAutoFit/>
          </a:bodyPr>
          <a:p>
            <a:r>
              <a:rPr lang="zh-CN" altLang="en-US"/>
              <a:t>杰威尔睡眠面膜免洗男士补水面膜温润保湿收缩毛孔夜间化妆护肤品</a:t>
            </a:r>
            <a:endParaRPr lang="zh-CN" altLang="en-US"/>
          </a:p>
          <a:p>
            <a:r>
              <a:rPr lang="zh-CN" altLang="en-US"/>
              <a:t>价格</a:t>
            </a:r>
            <a:endParaRPr lang="zh-CN" altLang="en-US"/>
          </a:p>
          <a:p>
            <a:r>
              <a:rPr lang="zh-CN" altLang="en-US"/>
              <a:t>¥ 158.00</a:t>
            </a:r>
            <a:endParaRPr lang="zh-CN" altLang="en-US"/>
          </a:p>
          <a:p>
            <a:r>
              <a:rPr lang="zh-CN" altLang="en-US"/>
              <a:t>促销价</a:t>
            </a:r>
            <a:endParaRPr lang="zh-CN" altLang="en-US"/>
          </a:p>
          <a:p>
            <a:r>
              <a:rPr lang="zh-CN" altLang="en-US"/>
              <a:t>¥ 79.00</a:t>
            </a:r>
            <a:endParaRPr lang="zh-CN" altLang="en-US"/>
          </a:p>
          <a:p>
            <a:r>
              <a:rPr lang="zh-CN" altLang="en-US"/>
              <a:t>产品参数：</a:t>
            </a:r>
            <a:endParaRPr lang="zh-CN" altLang="en-US"/>
          </a:p>
          <a:p>
            <a:endParaRPr lang="zh-CN" altLang="en-US"/>
          </a:p>
          <a:p>
            <a:r>
              <a:rPr lang="zh-CN" altLang="en-US"/>
              <a:t>产品名称：JVR/杰威尔 男士深海矿物...</a:t>
            </a:r>
            <a:endParaRPr lang="zh-CN" altLang="en-US"/>
          </a:p>
          <a:p>
            <a:r>
              <a:rPr lang="zh-CN" altLang="en-US"/>
              <a:t>品牌: JVR/杰威尔男士护理</a:t>
            </a:r>
            <a:endParaRPr lang="zh-CN" altLang="en-US"/>
          </a:p>
          <a:p>
            <a:r>
              <a:rPr lang="zh-CN" altLang="en-US"/>
              <a:t>单品: 男士深海矿物补水修护睡眠面膜</a:t>
            </a:r>
            <a:endParaRPr lang="zh-CN" altLang="en-US"/>
          </a:p>
          <a:p>
            <a:r>
              <a:rPr lang="zh-CN" altLang="en-US"/>
              <a:t>批准文号: 粤G妆网备字2018164670</a:t>
            </a:r>
            <a:endParaRPr lang="zh-CN" altLang="en-US"/>
          </a:p>
          <a:p>
            <a:r>
              <a:rPr lang="zh-CN" altLang="en-US"/>
              <a:t>适合肤质: 任何肤质</a:t>
            </a:r>
            <a:endParaRPr lang="zh-CN" altLang="en-US"/>
          </a:p>
          <a:p>
            <a:r>
              <a:rPr lang="zh-CN" altLang="en-US"/>
              <a:t>上市时间: 2015年</a:t>
            </a:r>
            <a:endParaRPr lang="zh-CN" altLang="en-US"/>
          </a:p>
          <a:p>
            <a:r>
              <a:rPr lang="zh-CN" altLang="en-US"/>
              <a:t>功效: 补水 保湿 收缩毛孔 滋润 舒缓肌肤化妆品</a:t>
            </a:r>
            <a:endParaRPr lang="zh-CN" altLang="en-US"/>
          </a:p>
          <a:p>
            <a:r>
              <a:rPr lang="zh-CN" altLang="en-US"/>
              <a:t>净含量: 120g</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2021-12-16至2022-12-15</a:t>
            </a:r>
            <a:endParaRPr lang="zh-CN" altLang="en-US"/>
          </a:p>
          <a:p>
            <a:r>
              <a:rPr lang="zh-CN" altLang="en-US"/>
              <a:t>化妆品保质期: 36个月</a:t>
            </a:r>
            <a:endParaRPr lang="zh-CN" altLang="en-US"/>
          </a:p>
        </p:txBody>
      </p:sp>
    </p:spTree>
    <p:custDataLst>
      <p:tags r:id="rId3"/>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9" name="图片 118"/>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645150" y="666750"/>
            <a:ext cx="6301105" cy="4523105"/>
          </a:xfrm>
          <a:prstGeom prst="rect">
            <a:avLst/>
          </a:prstGeom>
          <a:noFill/>
        </p:spPr>
        <p:txBody>
          <a:bodyPr wrap="square" rtlCol="0" anchor="t">
            <a:spAutoFit/>
          </a:bodyPr>
          <a:p>
            <a:r>
              <a:rPr lang="zh-CN" altLang="en-US"/>
              <a:t>欧莱雅男士锐能抗皱紧致眼霜淡化黑眼圈干细纹保湿补水护肤化妆品</a:t>
            </a:r>
            <a:endParaRPr lang="zh-CN" altLang="en-US"/>
          </a:p>
          <a:p>
            <a:r>
              <a:rPr lang="zh-CN" altLang="en-US"/>
              <a:t>价格</a:t>
            </a:r>
            <a:endParaRPr lang="zh-CN" altLang="en-US"/>
          </a:p>
          <a:p>
            <a:r>
              <a:rPr lang="zh-CN" altLang="en-US"/>
              <a:t>¥ 140.00</a:t>
            </a:r>
            <a:endParaRPr lang="zh-CN" altLang="en-US"/>
          </a:p>
          <a:p>
            <a:r>
              <a:rPr lang="zh-CN" altLang="en-US"/>
              <a:t>促销价</a:t>
            </a:r>
            <a:endParaRPr lang="zh-CN" altLang="en-US"/>
          </a:p>
          <a:p>
            <a:r>
              <a:rPr lang="zh-CN" altLang="en-US"/>
              <a:t>¥ 99.00 </a:t>
            </a:r>
            <a:endParaRPr lang="zh-CN" altLang="en-US"/>
          </a:p>
          <a:p>
            <a:r>
              <a:rPr lang="zh-CN" altLang="en-US"/>
              <a:t>产品参数：</a:t>
            </a:r>
            <a:endParaRPr lang="zh-CN" altLang="en-US"/>
          </a:p>
          <a:p>
            <a:endParaRPr lang="zh-CN" altLang="en-US"/>
          </a:p>
          <a:p>
            <a:r>
              <a:rPr lang="zh-CN" altLang="en-US"/>
              <a:t>品牌: L'OREAL /欧莱雅欧莱雅</a:t>
            </a:r>
            <a:endParaRPr lang="zh-CN" altLang="en-US"/>
          </a:p>
          <a:p>
            <a:r>
              <a:rPr lang="zh-CN" altLang="en-US"/>
              <a:t>单品: 男士锐能抗皱紧致眼霜</a:t>
            </a:r>
            <a:endParaRPr lang="zh-CN" altLang="en-US"/>
          </a:p>
          <a:p>
            <a:r>
              <a:rPr lang="zh-CN" altLang="en-US"/>
              <a:t>产地: 中国</a:t>
            </a:r>
            <a:endParaRPr lang="zh-CN" altLang="en-US"/>
          </a:p>
          <a:p>
            <a:r>
              <a:rPr lang="zh-CN" altLang="en-US"/>
              <a:t>批准文号: 苏G妆网备字2017003289</a:t>
            </a:r>
            <a:endParaRPr lang="zh-CN" altLang="en-US"/>
          </a:p>
          <a:p>
            <a:r>
              <a:rPr lang="zh-CN" altLang="en-US"/>
              <a:t>功效: 提拉紧致 去黑眼圈 去眼袋化妆品</a:t>
            </a:r>
            <a:endParaRPr lang="zh-CN" altLang="en-US"/>
          </a:p>
          <a:p>
            <a:r>
              <a:rPr lang="zh-CN" altLang="en-US"/>
              <a:t>净含量: 15g/ml</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 name="图片 119"/>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90540" y="666750"/>
            <a:ext cx="6465570" cy="6739255"/>
          </a:xfrm>
          <a:prstGeom prst="rect">
            <a:avLst/>
          </a:prstGeom>
          <a:noFill/>
        </p:spPr>
        <p:txBody>
          <a:bodyPr wrap="square" rtlCol="0" anchor="t">
            <a:spAutoFit/>
          </a:bodyPr>
          <a:p>
            <a:r>
              <a:rPr lang="zh-CN" altLang="en-US"/>
              <a:t>Toc Man男士粉底液自然色素颜遮瑕bb霜遮黑眼圈痘印斑专用化妆品</a:t>
            </a:r>
            <a:endParaRPr lang="zh-CN" altLang="en-US"/>
          </a:p>
          <a:p>
            <a:r>
              <a:rPr lang="zh-CN" altLang="en-US"/>
              <a:t>遮盖黑眼圈、痘印、斑点，均匀肤色自然变帅</a:t>
            </a:r>
            <a:endParaRPr lang="zh-CN" altLang="en-US"/>
          </a:p>
          <a:p>
            <a:endParaRPr lang="zh-CN" altLang="en-US"/>
          </a:p>
          <a:p>
            <a:r>
              <a:rPr lang="zh-CN" altLang="en-US"/>
              <a:t>价格</a:t>
            </a:r>
            <a:endParaRPr lang="zh-CN" altLang="en-US"/>
          </a:p>
          <a:p>
            <a:r>
              <a:rPr lang="zh-CN" altLang="en-US"/>
              <a:t>¥ 159.00-198.00</a:t>
            </a:r>
            <a:endParaRPr lang="zh-CN" altLang="en-US"/>
          </a:p>
          <a:p>
            <a:r>
              <a:rPr lang="zh-CN" altLang="en-US"/>
              <a:t>促销价</a:t>
            </a:r>
            <a:endParaRPr lang="zh-CN" altLang="en-US"/>
          </a:p>
          <a:p>
            <a:r>
              <a:rPr lang="zh-CN" altLang="en-US"/>
              <a:t>¥ 89.00-116.00   </a:t>
            </a:r>
            <a:endParaRPr lang="zh-CN" altLang="en-US"/>
          </a:p>
          <a:p>
            <a:r>
              <a:rPr lang="zh-CN" altLang="en-US"/>
              <a:t>产品参数：</a:t>
            </a:r>
            <a:endParaRPr lang="zh-CN" altLang="en-US"/>
          </a:p>
          <a:p>
            <a:endParaRPr lang="zh-CN" altLang="en-US"/>
          </a:p>
          <a:p>
            <a:r>
              <a:rPr lang="zh-CN" altLang="en-US"/>
              <a:t>产品名称：Toc Man 酷感男士粉底液</a:t>
            </a:r>
            <a:endParaRPr lang="zh-CN" altLang="en-US"/>
          </a:p>
          <a:p>
            <a:r>
              <a:rPr lang="zh-CN" altLang="en-US"/>
              <a:t>品牌: Toc Man</a:t>
            </a:r>
            <a:endParaRPr lang="zh-CN" altLang="en-US"/>
          </a:p>
          <a:p>
            <a:r>
              <a:rPr lang="zh-CN" altLang="en-US"/>
              <a:t>品名: 酷感男士粉底液</a:t>
            </a:r>
            <a:endParaRPr lang="zh-CN" altLang="en-US"/>
          </a:p>
          <a:p>
            <a:r>
              <a:rPr lang="zh-CN" altLang="en-US"/>
              <a:t>产地: 中国</a:t>
            </a:r>
            <a:endParaRPr lang="zh-CN" altLang="en-US"/>
          </a:p>
          <a:p>
            <a:r>
              <a:rPr lang="zh-CN" altLang="en-US"/>
              <a:t>净含量: 45ml</a:t>
            </a:r>
            <a:endParaRPr lang="zh-CN" altLang="en-US"/>
          </a:p>
          <a:p>
            <a:r>
              <a:rPr lang="zh-CN" altLang="en-US"/>
              <a:t>颜色分类: 酷感男士粉底液-00#浅藕色 酷感男士粉底液-01#自然色 酷感男士粉底液-02#小麦色 00#浅藕色粉底液+洁面膏 01#自然色粉底液+洁面膏 02#小麦色+洁面膏批准文号: 粤G妆网备字2020216127</a:t>
            </a:r>
            <a:endParaRPr lang="zh-CN" altLang="en-US"/>
          </a:p>
          <a:p>
            <a:r>
              <a:rPr lang="zh-CN" altLang="en-US"/>
              <a:t>保质期: 3年</a:t>
            </a:r>
            <a:endParaRPr lang="zh-CN" altLang="en-US"/>
          </a:p>
          <a:p>
            <a:r>
              <a:rPr lang="zh-CN" altLang="en-US"/>
              <a:t>适合肤质: 任何肤质</a:t>
            </a:r>
            <a:endParaRPr lang="zh-CN" altLang="en-US"/>
          </a:p>
          <a:p>
            <a:r>
              <a:rPr lang="zh-CN" altLang="en-US"/>
              <a:t>功效: 控油 修饰肤色 修颜 提升气色 隐形毛孔</a:t>
            </a:r>
            <a:endParaRPr lang="zh-CN" altLang="en-US"/>
          </a:p>
          <a:p>
            <a:r>
              <a:rPr lang="zh-CN" altLang="en-US"/>
              <a:t>规格类型: 正常规格是</a:t>
            </a:r>
            <a:endParaRPr lang="zh-CN" altLang="en-US"/>
          </a:p>
          <a:p>
            <a:r>
              <a:rPr lang="zh-CN" altLang="en-US"/>
              <a:t>否为特殊用途化妆品: 否</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7" name="图片 106"/>
          <p:cNvPicPr/>
          <p:nvPr/>
        </p:nvPicPr>
        <p:blipFill>
          <a:blip r:embed="rId1" r:link="rId2"/>
          <a:stretch>
            <a:fillRect/>
          </a:stretch>
        </p:blipFill>
        <p:spPr>
          <a:xfrm>
            <a:off x="1029970" y="748665"/>
            <a:ext cx="5524500" cy="5524500"/>
          </a:xfrm>
          <a:prstGeom prst="rect">
            <a:avLst/>
          </a:prstGeom>
          <a:noFill/>
          <a:ln w="9525">
            <a:noFill/>
          </a:ln>
        </p:spPr>
      </p:pic>
      <p:sp>
        <p:nvSpPr>
          <p:cNvPr id="2" name="文本框 1"/>
          <p:cNvSpPr txBox="1"/>
          <p:nvPr/>
        </p:nvSpPr>
        <p:spPr>
          <a:xfrm>
            <a:off x="6711315" y="748665"/>
            <a:ext cx="4552950" cy="5354320"/>
          </a:xfrm>
          <a:prstGeom prst="rect">
            <a:avLst/>
          </a:prstGeom>
          <a:noFill/>
        </p:spPr>
        <p:txBody>
          <a:bodyPr wrap="square" rtlCol="0" anchor="t">
            <a:spAutoFit/>
          </a:bodyPr>
          <a:p>
            <a:r>
              <a:rPr lang="zh-CN" altLang="en-US"/>
              <a:t>red earth红地球干湿两用美妆蛋化妆蛋粉扑海绵蛋美容工具正品</a:t>
            </a:r>
            <a:endParaRPr lang="zh-CN" altLang="en-US"/>
          </a:p>
          <a:p>
            <a:r>
              <a:rPr lang="zh-CN" altLang="en-US"/>
              <a:t>价格</a:t>
            </a:r>
            <a:endParaRPr lang="zh-CN" altLang="en-US"/>
          </a:p>
          <a:p>
            <a:r>
              <a:rPr lang="zh-CN" altLang="en-US"/>
              <a:t>¥ 39.00-49.00</a:t>
            </a:r>
            <a:endParaRPr lang="zh-CN" altLang="en-US"/>
          </a:p>
          <a:p>
            <a:endParaRPr lang="zh-CN" altLang="en-US"/>
          </a:p>
          <a:p>
            <a:r>
              <a:rPr lang="zh-CN" altLang="en-US"/>
              <a:t>品牌名称：red earth/红地球</a:t>
            </a:r>
            <a:endParaRPr lang="zh-CN" altLang="en-US"/>
          </a:p>
          <a:p>
            <a:r>
              <a:rPr lang="zh-CN" altLang="en-US"/>
              <a:t>产品参数：</a:t>
            </a:r>
            <a:endParaRPr lang="zh-CN" altLang="en-US"/>
          </a:p>
          <a:p>
            <a:endParaRPr lang="zh-CN" altLang="en-US"/>
          </a:p>
          <a:p>
            <a:r>
              <a:rPr lang="zh-CN" altLang="en-US"/>
              <a:t>产品名称：red earth/红地球</a:t>
            </a:r>
            <a:endParaRPr lang="zh-CN" altLang="en-US"/>
          </a:p>
          <a:p>
            <a:r>
              <a:rPr lang="zh-CN" altLang="en-US"/>
              <a:t> 品牌: red earth/红地球</a:t>
            </a:r>
            <a:endParaRPr lang="zh-CN" altLang="en-US"/>
          </a:p>
          <a:p>
            <a:r>
              <a:rPr lang="zh-CN" altLang="en-US"/>
              <a:t>品名: redearth美妆蛋</a:t>
            </a:r>
            <a:endParaRPr lang="zh-CN" altLang="en-US"/>
          </a:p>
          <a:p>
            <a:r>
              <a:rPr lang="zh-CN" altLang="en-US"/>
              <a:t>产地: 其他/other美容</a:t>
            </a:r>
            <a:endParaRPr lang="zh-CN" altLang="en-US"/>
          </a:p>
          <a:p>
            <a:r>
              <a:rPr lang="zh-CN" altLang="en-US"/>
              <a:t>工具分类: 化妆粉扑</a:t>
            </a:r>
            <a:endParaRPr lang="zh-CN" altLang="en-US"/>
          </a:p>
          <a:p>
            <a:r>
              <a:rPr lang="zh-CN" altLang="en-US"/>
              <a:t>颜色分类: 经典款水滴形 水滴形 水滴单切面 鼠标三切形 迷你三角形 丝绒单切面</a:t>
            </a:r>
            <a:endParaRPr lang="zh-CN" altLang="en-US"/>
          </a:p>
          <a:p>
            <a:r>
              <a:rPr lang="zh-CN" altLang="en-US"/>
              <a:t>适合肤质: 任何肤质</a:t>
            </a:r>
            <a:endParaRPr lang="zh-CN" altLang="en-US"/>
          </a:p>
          <a:p>
            <a:r>
              <a:rPr lang="zh-CN" altLang="en-US"/>
              <a:t>美妆工具分类: 脸部美容化妆用具美容工具品种: 化妆粉扑</a:t>
            </a:r>
            <a:endParaRPr lang="zh-CN" altLang="en-US"/>
          </a:p>
          <a:p>
            <a:r>
              <a:rPr lang="zh-CN" altLang="en-US"/>
              <a:t>规格类型: 正常规格</a:t>
            </a:r>
            <a:endParaRPr lang="zh-CN" altLang="en-US"/>
          </a:p>
        </p:txBody>
      </p:sp>
    </p:spTree>
    <p:custDataLst>
      <p:tags r:id="rId3"/>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1" name="图片 120"/>
          <p:cNvPicPr/>
          <p:nvPr/>
        </p:nvPicPr>
        <p:blipFill>
          <a:blip r:embed="rId1" r:link="rId2"/>
          <a:stretch>
            <a:fillRect/>
          </a:stretch>
        </p:blipFill>
        <p:spPr>
          <a:xfrm>
            <a:off x="0" y="539115"/>
            <a:ext cx="5524500" cy="5524500"/>
          </a:xfrm>
          <a:prstGeom prst="rect">
            <a:avLst/>
          </a:prstGeom>
          <a:noFill/>
          <a:ln w="9525">
            <a:noFill/>
          </a:ln>
        </p:spPr>
      </p:pic>
      <p:sp>
        <p:nvSpPr>
          <p:cNvPr id="2" name="文本框 1"/>
          <p:cNvSpPr txBox="1"/>
          <p:nvPr/>
        </p:nvSpPr>
        <p:spPr>
          <a:xfrm>
            <a:off x="5673090" y="539115"/>
            <a:ext cx="6518275" cy="5631180"/>
          </a:xfrm>
          <a:prstGeom prst="rect">
            <a:avLst/>
          </a:prstGeom>
          <a:noFill/>
        </p:spPr>
        <p:txBody>
          <a:bodyPr wrap="square" rtlCol="0" anchor="t">
            <a:spAutoFit/>
          </a:bodyPr>
          <a:p>
            <a:r>
              <a:rPr lang="zh-CN" altLang="en-US"/>
              <a:t>妮维雅小蓝管水活畅透精华露擦脸的男士护肤化妆品补水保湿正品</a:t>
            </a:r>
            <a:endParaRPr lang="zh-CN" altLang="en-US"/>
          </a:p>
          <a:p>
            <a:r>
              <a:rPr lang="zh-CN" altLang="en-US"/>
              <a:t>补水保湿 经典小蓝管</a:t>
            </a:r>
            <a:endParaRPr lang="zh-CN" altLang="en-US"/>
          </a:p>
          <a:p>
            <a:endParaRPr lang="zh-CN" altLang="en-US"/>
          </a:p>
          <a:p>
            <a:r>
              <a:rPr lang="zh-CN" altLang="en-US"/>
              <a:t>价格</a:t>
            </a:r>
            <a:endParaRPr lang="zh-CN" altLang="en-US"/>
          </a:p>
          <a:p>
            <a:r>
              <a:rPr lang="zh-CN" altLang="en-US"/>
              <a:t>¥ 105.00</a:t>
            </a:r>
            <a:endParaRPr lang="zh-CN" altLang="en-US"/>
          </a:p>
          <a:p>
            <a:r>
              <a:rPr lang="zh-CN" altLang="en-US"/>
              <a:t>促销价</a:t>
            </a:r>
            <a:endParaRPr lang="zh-CN" altLang="en-US"/>
          </a:p>
          <a:p>
            <a:r>
              <a:rPr lang="zh-CN" altLang="en-US"/>
              <a:t>¥ 89.50</a:t>
            </a:r>
            <a:endParaRPr lang="zh-CN" altLang="en-US"/>
          </a:p>
          <a:p>
            <a:r>
              <a:rPr lang="zh-CN" altLang="en-US"/>
              <a:t>产品参数：</a:t>
            </a:r>
            <a:endParaRPr lang="zh-CN" altLang="en-US"/>
          </a:p>
          <a:p>
            <a:endParaRPr lang="zh-CN" altLang="en-US"/>
          </a:p>
          <a:p>
            <a:r>
              <a:rPr lang="zh-CN" altLang="en-US"/>
              <a:t>品牌: Nivea/妮维雅男士护理</a:t>
            </a:r>
            <a:endParaRPr lang="zh-CN" altLang="en-US"/>
          </a:p>
          <a:p>
            <a:r>
              <a:rPr lang="zh-CN" altLang="en-US"/>
              <a:t>单品: 男士水活畅透精华露组合</a:t>
            </a:r>
            <a:endParaRPr lang="zh-CN" altLang="en-US"/>
          </a:p>
          <a:p>
            <a:r>
              <a:rPr lang="zh-CN" altLang="en-US"/>
              <a:t>产地: 中国</a:t>
            </a:r>
            <a:endParaRPr lang="zh-CN" altLang="en-US"/>
          </a:p>
          <a:p>
            <a:r>
              <a:rPr lang="zh-CN" altLang="en-US"/>
              <a:t>批准文号: 沪G妆网备字2016011840</a:t>
            </a:r>
            <a:endParaRPr lang="zh-CN" altLang="en-US"/>
          </a:p>
          <a:p>
            <a:r>
              <a:rPr lang="zh-CN" altLang="en-US"/>
              <a:t>保质期: 3年</a:t>
            </a:r>
            <a:endParaRPr lang="zh-CN" altLang="en-US"/>
          </a:p>
          <a:p>
            <a:r>
              <a:rPr lang="zh-CN" altLang="en-US"/>
              <a:t>适合肤质: 任何肤质</a:t>
            </a:r>
            <a:endParaRPr lang="zh-CN" altLang="en-US"/>
          </a:p>
          <a:p>
            <a:r>
              <a:rPr lang="zh-CN" altLang="en-US"/>
              <a:t>上市时间: 2015年</a:t>
            </a:r>
            <a:endParaRPr lang="zh-CN" altLang="en-US"/>
          </a:p>
          <a:p>
            <a:r>
              <a:rPr lang="zh-CN" altLang="en-US"/>
              <a:t>功效: 补水 保湿 控油 滋润 舒缓肌肤化妆品</a:t>
            </a:r>
            <a:endParaRPr lang="zh-CN" altLang="en-US"/>
          </a:p>
          <a:p>
            <a:r>
              <a:rPr lang="zh-CN" altLang="en-US"/>
              <a:t>净含量: 套装容量规格类型: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0" y="1998345"/>
            <a:ext cx="2540000" cy="368300"/>
          </a:xfrm>
          <a:prstGeom prst="rect">
            <a:avLst/>
          </a:prstGeom>
          <a:noFill/>
        </p:spPr>
        <p:txBody>
          <a:bodyPr wrap="square" rtlCol="0" anchor="t">
            <a:spAutoFit/>
          </a:bodyPr>
          <a:p>
            <a:r>
              <a:rPr lang="zh-CN" altLang="en-US"/>
              <a:t>母婴</a:t>
            </a:r>
            <a:r>
              <a:rPr lang="zh-CN" altLang="en-US"/>
              <a:t>专区</a:t>
            </a:r>
            <a:endParaRPr lang="zh-CN" altLang="en-US"/>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 name="图片 121"/>
          <p:cNvPicPr/>
          <p:nvPr/>
        </p:nvPicPr>
        <p:blipFill>
          <a:blip r:embed="rId1" r:link="rId2"/>
          <a:stretch>
            <a:fillRect/>
          </a:stretch>
        </p:blipFill>
        <p:spPr>
          <a:xfrm>
            <a:off x="0" y="721360"/>
            <a:ext cx="5524500" cy="5524500"/>
          </a:xfrm>
          <a:prstGeom prst="rect">
            <a:avLst/>
          </a:prstGeom>
          <a:noFill/>
          <a:ln w="9525">
            <a:noFill/>
          </a:ln>
        </p:spPr>
      </p:pic>
      <p:sp>
        <p:nvSpPr>
          <p:cNvPr id="2" name="文本框 1"/>
          <p:cNvSpPr txBox="1"/>
          <p:nvPr/>
        </p:nvSpPr>
        <p:spPr>
          <a:xfrm>
            <a:off x="5524500" y="404495"/>
            <a:ext cx="6591935" cy="5077460"/>
          </a:xfrm>
          <a:prstGeom prst="rect">
            <a:avLst/>
          </a:prstGeom>
          <a:noFill/>
        </p:spPr>
        <p:txBody>
          <a:bodyPr wrap="square" rtlCol="0" anchor="t">
            <a:spAutoFit/>
          </a:bodyPr>
          <a:p>
            <a:r>
              <a:rPr lang="zh-CN" altLang="en-US"/>
              <a:t>袋鼠妈妈 孕妇护肤品套装保湿孕妇化妆品 补水天然怀孕期官网正品</a:t>
            </a:r>
            <a:endParaRPr lang="zh-CN" altLang="en-US"/>
          </a:p>
          <a:p>
            <a:r>
              <a:rPr lang="zh-CN" altLang="en-US"/>
              <a:t>宠肤有道 燕窝一套源源输送孕肌营养</a:t>
            </a:r>
            <a:endParaRPr lang="zh-CN" altLang="en-US"/>
          </a:p>
          <a:p>
            <a:endParaRPr lang="zh-CN" altLang="en-US"/>
          </a:p>
          <a:p>
            <a:r>
              <a:rPr lang="zh-CN" altLang="en-US"/>
              <a:t>价格</a:t>
            </a:r>
            <a:endParaRPr lang="zh-CN" altLang="en-US"/>
          </a:p>
          <a:p>
            <a:r>
              <a:rPr lang="zh-CN" altLang="en-US"/>
              <a:t>¥ 899.00</a:t>
            </a:r>
            <a:endParaRPr lang="zh-CN" altLang="en-US"/>
          </a:p>
          <a:p>
            <a:r>
              <a:rPr lang="zh-CN" altLang="en-US"/>
              <a:t>促销价</a:t>
            </a:r>
            <a:endParaRPr lang="zh-CN" altLang="en-US"/>
          </a:p>
          <a:p>
            <a:r>
              <a:rPr lang="zh-CN" altLang="en-US"/>
              <a:t>¥ 348.00 </a:t>
            </a:r>
            <a:endParaRPr lang="zh-CN" altLang="en-US"/>
          </a:p>
          <a:p>
            <a:r>
              <a:rPr lang="zh-CN" altLang="en-US"/>
              <a:t>产品参数：</a:t>
            </a:r>
            <a:endParaRPr lang="zh-CN" altLang="en-US"/>
          </a:p>
          <a:p>
            <a:endParaRPr lang="zh-CN" altLang="en-US"/>
          </a:p>
          <a:p>
            <a:r>
              <a:rPr lang="zh-CN" altLang="en-US"/>
              <a:t>品牌: Kangaroo Mommy/袋鼠妈妈</a:t>
            </a:r>
            <a:endParaRPr lang="zh-CN" altLang="en-US"/>
          </a:p>
          <a:p>
            <a:r>
              <a:rPr lang="zh-CN" altLang="en-US"/>
              <a:t>颜色分类: 燕窝深润保湿6件套 燕窝保湿锁水6件套 燕窝保湿亮颜6件套 燕窝保湿防晒6件套</a:t>
            </a:r>
            <a:endParaRPr lang="zh-CN" altLang="en-US"/>
          </a:p>
          <a:p>
            <a:r>
              <a:rPr lang="zh-CN" altLang="en-US"/>
              <a:t>适用阶段: 全阶段</a:t>
            </a:r>
            <a:endParaRPr lang="zh-CN" altLang="en-US"/>
          </a:p>
          <a:p>
            <a:r>
              <a:rPr lang="zh-CN" altLang="en-US"/>
              <a:t>货号: xrtz601</a:t>
            </a:r>
            <a:endParaRPr lang="zh-CN" altLang="en-US"/>
          </a:p>
          <a:p>
            <a:r>
              <a:rPr lang="zh-CN" altLang="en-US"/>
              <a:t>功效: 滋润</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 name="图片 122"/>
          <p:cNvPicPr/>
          <p:nvPr/>
        </p:nvPicPr>
        <p:blipFill>
          <a:blip r:embed="rId1" r:link="rId2"/>
          <a:stretch>
            <a:fillRect/>
          </a:stretch>
        </p:blipFill>
        <p:spPr>
          <a:xfrm>
            <a:off x="0" y="757555"/>
            <a:ext cx="5524500" cy="5524500"/>
          </a:xfrm>
          <a:prstGeom prst="rect">
            <a:avLst/>
          </a:prstGeom>
          <a:noFill/>
          <a:ln w="9525">
            <a:noFill/>
          </a:ln>
        </p:spPr>
      </p:pic>
      <p:sp>
        <p:nvSpPr>
          <p:cNvPr id="2" name="文本框 1"/>
          <p:cNvSpPr txBox="1"/>
          <p:nvPr/>
        </p:nvSpPr>
        <p:spPr>
          <a:xfrm>
            <a:off x="5582285" y="757555"/>
            <a:ext cx="6609080" cy="4799965"/>
          </a:xfrm>
          <a:prstGeom prst="rect">
            <a:avLst/>
          </a:prstGeom>
          <a:noFill/>
        </p:spPr>
        <p:txBody>
          <a:bodyPr wrap="square" rtlCol="0" anchor="t">
            <a:spAutoFit/>
          </a:bodyPr>
          <a:p>
            <a:r>
              <a:rPr lang="zh-CN" altLang="en-US"/>
              <a:t>袋鼠妈妈 孕妇护肤舒纹套装 孕妇化妆品 补水保湿哺乳期孕期护肤</a:t>
            </a:r>
            <a:endParaRPr lang="zh-CN" altLang="en-US"/>
          </a:p>
          <a:p>
            <a:r>
              <a:rPr lang="zh-CN" altLang="en-US"/>
              <a:t>袋鼠妈妈 源自澳洲</a:t>
            </a:r>
            <a:endParaRPr lang="zh-CN" altLang="en-US"/>
          </a:p>
          <a:p>
            <a:endParaRPr lang="zh-CN" altLang="en-US"/>
          </a:p>
          <a:p>
            <a:r>
              <a:rPr lang="zh-CN" altLang="en-US"/>
              <a:t>价格</a:t>
            </a:r>
            <a:endParaRPr lang="zh-CN" altLang="en-US"/>
          </a:p>
          <a:p>
            <a:r>
              <a:rPr lang="zh-CN" altLang="en-US"/>
              <a:t>¥ 433.00</a:t>
            </a:r>
            <a:endParaRPr lang="zh-CN" altLang="en-US"/>
          </a:p>
          <a:p>
            <a:r>
              <a:rPr lang="zh-CN" altLang="en-US"/>
              <a:t>促销价</a:t>
            </a:r>
            <a:endParaRPr lang="zh-CN" altLang="en-US"/>
          </a:p>
          <a:p>
            <a:r>
              <a:rPr lang="zh-CN" altLang="en-US"/>
              <a:t>¥ 218.00 </a:t>
            </a:r>
            <a:endParaRPr lang="zh-CN" altLang="en-US"/>
          </a:p>
          <a:p>
            <a:r>
              <a:rPr lang="zh-CN" altLang="en-US"/>
              <a:t>产品参数：</a:t>
            </a:r>
            <a:endParaRPr lang="zh-CN" altLang="en-US"/>
          </a:p>
          <a:p>
            <a:endParaRPr lang="zh-CN" altLang="en-US"/>
          </a:p>
          <a:p>
            <a:r>
              <a:rPr lang="zh-CN" altLang="en-US"/>
              <a:t>品牌: Kangaroo Mommy/袋鼠妈妈</a:t>
            </a:r>
            <a:endParaRPr lang="zh-CN" altLang="en-US"/>
          </a:p>
          <a:p>
            <a:r>
              <a:rPr lang="zh-CN" altLang="en-US"/>
              <a:t>颜色分类: 保湿舒纹款 润泽舒纹款</a:t>
            </a:r>
            <a:endParaRPr lang="zh-CN" altLang="en-US"/>
          </a:p>
          <a:p>
            <a:r>
              <a:rPr lang="zh-CN" altLang="en-US"/>
              <a:t>适用阶段: 全阶段</a:t>
            </a:r>
            <a:endParaRPr lang="zh-CN" altLang="en-US"/>
          </a:p>
          <a:p>
            <a:r>
              <a:rPr lang="zh-CN" altLang="en-US"/>
              <a:t>货号: DsTz04509</a:t>
            </a:r>
            <a:endParaRPr lang="zh-CN" altLang="en-US"/>
          </a:p>
          <a:p>
            <a:r>
              <a:rPr lang="zh-CN" altLang="en-US"/>
              <a:t>功效: 补水</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4" name="图片 123"/>
          <p:cNvPicPr/>
          <p:nvPr/>
        </p:nvPicPr>
        <p:blipFill>
          <a:blip r:embed="rId1" r:link="rId2"/>
          <a:stretch>
            <a:fillRect/>
          </a:stretch>
        </p:blipFill>
        <p:spPr>
          <a:xfrm>
            <a:off x="282575" y="548640"/>
            <a:ext cx="5524500" cy="5524500"/>
          </a:xfrm>
          <a:prstGeom prst="rect">
            <a:avLst/>
          </a:prstGeom>
          <a:noFill/>
          <a:ln w="9525">
            <a:noFill/>
          </a:ln>
        </p:spPr>
      </p:pic>
      <p:sp>
        <p:nvSpPr>
          <p:cNvPr id="2" name="文本框 1"/>
          <p:cNvSpPr txBox="1"/>
          <p:nvPr/>
        </p:nvSpPr>
        <p:spPr>
          <a:xfrm>
            <a:off x="5807075" y="548640"/>
            <a:ext cx="6264910" cy="5077460"/>
          </a:xfrm>
          <a:prstGeom prst="rect">
            <a:avLst/>
          </a:prstGeom>
          <a:noFill/>
        </p:spPr>
        <p:txBody>
          <a:bodyPr wrap="square" rtlCol="0" anchor="t">
            <a:spAutoFit/>
          </a:bodyPr>
          <a:p>
            <a:r>
              <a:rPr lang="zh-CN" altLang="en-US"/>
              <a:t>迪凯瑞妈妈婴儿温和养肤系列 母婴套装护肤品3件套 孕妇专用 包邮</a:t>
            </a:r>
            <a:endParaRPr lang="zh-CN" altLang="en-US"/>
          </a:p>
          <a:p>
            <a:r>
              <a:rPr lang="zh-CN" altLang="en-US"/>
              <a:t>举报</a:t>
            </a:r>
            <a:endParaRPr lang="zh-CN" altLang="en-US"/>
          </a:p>
          <a:p>
            <a:endParaRPr lang="zh-CN" altLang="en-US"/>
          </a:p>
          <a:p>
            <a:r>
              <a:rPr lang="zh-CN" altLang="en-US"/>
              <a:t>价格</a:t>
            </a:r>
            <a:endParaRPr lang="zh-CN" altLang="en-US"/>
          </a:p>
          <a:p>
            <a:r>
              <a:rPr lang="zh-CN" altLang="en-US"/>
              <a:t>¥95.00-637.00</a:t>
            </a:r>
            <a:endParaRPr lang="zh-CN" altLang="en-US"/>
          </a:p>
          <a:p>
            <a:r>
              <a:rPr lang="zh-CN" altLang="en-US"/>
              <a:t>淘宝价</a:t>
            </a:r>
            <a:endParaRPr lang="zh-CN" altLang="en-US"/>
          </a:p>
          <a:p>
            <a:r>
              <a:rPr lang="zh-CN" altLang="en-US"/>
              <a:t>¥75.05-503.23</a:t>
            </a:r>
            <a:endParaRPr lang="zh-CN" altLang="en-US"/>
          </a:p>
          <a:p>
            <a:r>
              <a:rPr lang="zh-CN" altLang="en-US"/>
              <a:t>品牌: 迪凯瑞面部护理套装</a:t>
            </a:r>
            <a:endParaRPr lang="zh-CN" altLang="en-US"/>
          </a:p>
          <a:p>
            <a:r>
              <a:rPr lang="zh-CN" altLang="en-US"/>
              <a:t>单品: 其他/other产地: 瑞士</a:t>
            </a:r>
            <a:endParaRPr lang="zh-CN" altLang="en-US"/>
          </a:p>
          <a:p>
            <a:r>
              <a:rPr lang="zh-CN" altLang="en-US"/>
              <a:t>颜色分类: 母婴3件套 水乳霜 母婴5件套 洁面水乳眼霜面霜 母婴3件套 洁面水乳 妈妈婴儿温和保湿洁面膏 妈妈婴儿温和保湿养肤凝露 妈妈婴儿温和保湿养肤凝乳 妈妈婴儿温和保湿养肤凝霜 妈妈婴儿温和保湿啫喱眼霜</a:t>
            </a:r>
            <a:endParaRPr lang="zh-CN" altLang="en-US"/>
          </a:p>
          <a:p>
            <a:r>
              <a:rPr lang="zh-CN" altLang="en-US"/>
              <a:t>适合肤质: 任何肤质</a:t>
            </a:r>
            <a:endParaRPr lang="zh-CN" altLang="en-US"/>
          </a:p>
          <a:p>
            <a:r>
              <a:rPr lang="zh-CN" altLang="en-US"/>
              <a:t>功效: 补水 保湿</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 name="图片 124"/>
          <p:cNvPicPr/>
          <p:nvPr/>
        </p:nvPicPr>
        <p:blipFill>
          <a:blip r:embed="rId1" r:link="rId2"/>
          <a:stretch>
            <a:fillRect/>
          </a:stretch>
        </p:blipFill>
        <p:spPr>
          <a:xfrm>
            <a:off x="82550" y="730885"/>
            <a:ext cx="5524500" cy="5524500"/>
          </a:xfrm>
          <a:prstGeom prst="rect">
            <a:avLst/>
          </a:prstGeom>
          <a:noFill/>
          <a:ln w="9525">
            <a:noFill/>
          </a:ln>
        </p:spPr>
      </p:pic>
      <p:sp>
        <p:nvSpPr>
          <p:cNvPr id="2" name="文本框 1"/>
          <p:cNvSpPr txBox="1"/>
          <p:nvPr/>
        </p:nvSpPr>
        <p:spPr>
          <a:xfrm>
            <a:off x="5607050" y="730885"/>
            <a:ext cx="6584315" cy="5354320"/>
          </a:xfrm>
          <a:prstGeom prst="rect">
            <a:avLst/>
          </a:prstGeom>
          <a:noFill/>
        </p:spPr>
        <p:txBody>
          <a:bodyPr wrap="square" rtlCol="0" anchor="t">
            <a:spAutoFit/>
          </a:bodyPr>
          <a:p>
            <a:r>
              <a:rPr lang="zh-CN" altLang="en-US"/>
              <a:t>日本原装asnami安弥儿孕妇专用护肤品天然补水舒润保湿水乳套装</a:t>
            </a:r>
            <a:endParaRPr lang="zh-CN" altLang="en-US"/>
          </a:p>
          <a:p>
            <a:r>
              <a:rPr lang="zh-CN" altLang="en-US"/>
              <a:t>价格</a:t>
            </a:r>
            <a:endParaRPr lang="zh-CN" altLang="en-US"/>
          </a:p>
          <a:p>
            <a:r>
              <a:rPr lang="zh-CN" altLang="en-US"/>
              <a:t>¥ 220.00-590.00</a:t>
            </a:r>
            <a:endParaRPr lang="zh-CN" altLang="en-US"/>
          </a:p>
          <a:p>
            <a:r>
              <a:rPr lang="zh-CN" altLang="en-US"/>
              <a:t>促销价</a:t>
            </a:r>
            <a:endParaRPr lang="zh-CN" altLang="en-US"/>
          </a:p>
          <a:p>
            <a:r>
              <a:rPr lang="zh-CN" altLang="en-US"/>
              <a:t>¥ 129.00-398.00   </a:t>
            </a:r>
            <a:endParaRPr lang="zh-CN" altLang="en-US"/>
          </a:p>
          <a:p>
            <a:r>
              <a:rPr lang="zh-CN" altLang="en-US"/>
              <a:t>产品参数：</a:t>
            </a:r>
            <a:endParaRPr lang="zh-CN" altLang="en-US"/>
          </a:p>
          <a:p>
            <a:endParaRPr lang="zh-CN" altLang="en-US"/>
          </a:p>
          <a:p>
            <a:r>
              <a:rPr lang="zh-CN" altLang="en-US"/>
              <a:t>品牌: asnami</a:t>
            </a:r>
            <a:endParaRPr lang="zh-CN" altLang="en-US"/>
          </a:p>
          <a:p>
            <a:r>
              <a:rPr lang="zh-CN" altLang="en-US"/>
              <a:t>颜色分类: 舒润保湿化妆水120ml 舒润保湿乳液100ml 化妆水120ml+乳液100ml 洁面泡沫150ml+化妆水120ml+乳液100ml 身体护理油120ml 保湿精华30ml</a:t>
            </a:r>
            <a:endParaRPr lang="zh-CN" altLang="en-US"/>
          </a:p>
          <a:p>
            <a:r>
              <a:rPr lang="zh-CN" altLang="en-US"/>
              <a:t>批准文号: 国妆特字G20160001</a:t>
            </a:r>
            <a:endParaRPr lang="zh-CN" altLang="en-US"/>
          </a:p>
          <a:p>
            <a:r>
              <a:rPr lang="zh-CN" altLang="en-US"/>
              <a:t>适用阶段: 备孕 产后 </a:t>
            </a:r>
            <a:endParaRPr lang="zh-CN" altLang="en-US"/>
          </a:p>
          <a:p>
            <a:r>
              <a:rPr lang="zh-CN" altLang="en-US"/>
              <a:t>全阶段货号: ANEZH001</a:t>
            </a:r>
            <a:endParaRPr lang="zh-CN" altLang="en-US"/>
          </a:p>
          <a:p>
            <a:r>
              <a:rPr lang="zh-CN" altLang="en-US"/>
              <a:t>功效: 保湿</a:t>
            </a:r>
            <a:endParaRPr lang="zh-CN" altLang="en-US"/>
          </a:p>
          <a:p>
            <a:r>
              <a:rPr lang="zh-CN" altLang="en-US"/>
              <a:t>规格类型: 正常规格</a:t>
            </a:r>
            <a:endParaRPr lang="zh-CN" altLang="en-US"/>
          </a:p>
          <a:p>
            <a:r>
              <a:rPr lang="zh-CN" altLang="en-US"/>
              <a:t>是否为特殊用途化妆品: 是</a:t>
            </a:r>
            <a:endParaRPr lang="zh-CN" altLang="en-US"/>
          </a:p>
          <a:p>
            <a:r>
              <a:rPr lang="zh-CN" altLang="en-US"/>
              <a:t>产品类别: 防晒类</a:t>
            </a:r>
            <a:endParaRPr lang="zh-CN" altLang="en-US"/>
          </a:p>
        </p:txBody>
      </p:sp>
    </p:spTree>
    <p:custDataLst>
      <p:tags r:id="rId3"/>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6" name="图片 125"/>
          <p:cNvPicPr/>
          <p:nvPr/>
        </p:nvPicPr>
        <p:blipFill>
          <a:blip r:embed="rId1" r:link="rId2"/>
          <a:stretch>
            <a:fillRect/>
          </a:stretch>
        </p:blipFill>
        <p:spPr>
          <a:xfrm>
            <a:off x="100330" y="493395"/>
            <a:ext cx="5524500" cy="5524500"/>
          </a:xfrm>
          <a:prstGeom prst="rect">
            <a:avLst/>
          </a:prstGeom>
          <a:noFill/>
          <a:ln w="9525">
            <a:noFill/>
          </a:ln>
        </p:spPr>
      </p:pic>
      <p:sp>
        <p:nvSpPr>
          <p:cNvPr id="2" name="文本框 1"/>
          <p:cNvSpPr txBox="1"/>
          <p:nvPr/>
        </p:nvSpPr>
        <p:spPr>
          <a:xfrm>
            <a:off x="5624830" y="493395"/>
            <a:ext cx="6401435" cy="4246245"/>
          </a:xfrm>
          <a:prstGeom prst="rect">
            <a:avLst/>
          </a:prstGeom>
          <a:noFill/>
        </p:spPr>
        <p:txBody>
          <a:bodyPr wrap="square" rtlCol="0" anchor="t">
            <a:spAutoFit/>
          </a:bodyPr>
          <a:p>
            <a:r>
              <a:rPr lang="zh-CN" altLang="en-US"/>
              <a:t>UKU屏障修护乳 保湿修复平衡水油敏感肌肤专用护肤品母婴可用</a:t>
            </a:r>
            <a:endParaRPr lang="zh-CN" altLang="en-US"/>
          </a:p>
          <a:p>
            <a:r>
              <a:rPr lang="zh-CN" altLang="en-US"/>
              <a:t>举报</a:t>
            </a:r>
            <a:endParaRPr lang="zh-CN" altLang="en-US"/>
          </a:p>
          <a:p>
            <a:endParaRPr lang="zh-CN" altLang="en-US"/>
          </a:p>
          <a:p>
            <a:r>
              <a:rPr lang="zh-CN" altLang="en-US"/>
              <a:t>价格</a:t>
            </a:r>
            <a:endParaRPr lang="zh-CN" altLang="en-US"/>
          </a:p>
          <a:p>
            <a:r>
              <a:rPr lang="zh-CN" altLang="en-US"/>
              <a:t>¥158.00</a:t>
            </a:r>
            <a:endParaRPr lang="zh-CN" altLang="en-US"/>
          </a:p>
          <a:p>
            <a:r>
              <a:rPr lang="zh-CN" altLang="en-US"/>
              <a:t>品牌: UKU品名: UKU屏障修护乳</a:t>
            </a:r>
            <a:endParaRPr lang="zh-CN" altLang="en-US"/>
          </a:p>
          <a:p>
            <a:r>
              <a:rPr lang="zh-CN" altLang="en-US"/>
              <a:t>产地: 其他/other</a:t>
            </a:r>
            <a:endParaRPr lang="zh-CN" altLang="en-US"/>
          </a:p>
          <a:p>
            <a:r>
              <a:rPr lang="zh-CN" altLang="en-US"/>
              <a:t>保质期: 3年</a:t>
            </a:r>
            <a:endParaRPr lang="zh-CN" altLang="en-US"/>
          </a:p>
          <a:p>
            <a:r>
              <a:rPr lang="zh-CN" altLang="en-US"/>
              <a:t>适合肤质: 所有肤质</a:t>
            </a:r>
            <a:endParaRPr lang="zh-CN" altLang="en-US"/>
          </a:p>
          <a:p>
            <a:r>
              <a:rPr lang="zh-CN" altLang="en-US"/>
              <a:t>上市时间: 2015年月份: 10月</a:t>
            </a:r>
            <a:endParaRPr lang="zh-CN" altLang="en-US"/>
          </a:p>
          <a:p>
            <a:r>
              <a:rPr lang="zh-CN" altLang="en-US"/>
              <a:t>功效: 修护 增加皮肤弹性</a:t>
            </a:r>
            <a:endParaRPr lang="zh-CN" altLang="en-US"/>
          </a:p>
          <a:p>
            <a:r>
              <a:rPr lang="zh-CN" altLang="en-US"/>
              <a:t>化妆品净含量: 100g/mL</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7" name="图片 126"/>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600065" y="666750"/>
            <a:ext cx="5954395" cy="4523105"/>
          </a:xfrm>
          <a:prstGeom prst="rect">
            <a:avLst/>
          </a:prstGeom>
          <a:noFill/>
        </p:spPr>
        <p:txBody>
          <a:bodyPr wrap="square" rtlCol="0" anchor="t">
            <a:spAutoFit/>
          </a:bodyPr>
          <a:p>
            <a:r>
              <a:rPr lang="zh-CN" altLang="en-US"/>
              <a:t>澳梦母婴芦荟胶孕妇护肤品面霜哺乳期可用补水化妆品孕期专用天然</a:t>
            </a:r>
            <a:endParaRPr lang="zh-CN" altLang="en-US"/>
          </a:p>
          <a:p>
            <a:r>
              <a:rPr lang="zh-CN" altLang="en-US"/>
              <a:t>价格</a:t>
            </a:r>
            <a:endParaRPr lang="zh-CN" altLang="en-US"/>
          </a:p>
          <a:p>
            <a:r>
              <a:rPr lang="zh-CN" altLang="en-US"/>
              <a:t>¥ 98.00</a:t>
            </a:r>
            <a:endParaRPr lang="zh-CN" altLang="en-US"/>
          </a:p>
          <a:p>
            <a:r>
              <a:rPr lang="zh-CN" altLang="en-US"/>
              <a:t>促销价</a:t>
            </a:r>
            <a:endParaRPr lang="zh-CN" altLang="en-US"/>
          </a:p>
          <a:p>
            <a:r>
              <a:rPr lang="zh-CN" altLang="en-US"/>
              <a:t>¥ 58.00</a:t>
            </a:r>
            <a:endParaRPr lang="zh-CN" altLang="en-US"/>
          </a:p>
          <a:p>
            <a:r>
              <a:rPr lang="zh-CN" altLang="en-US"/>
              <a:t>产品名称：AOMG/澳梦 芦荟胶母婴专用</a:t>
            </a:r>
            <a:endParaRPr lang="zh-CN" altLang="en-US"/>
          </a:p>
          <a:p>
            <a:r>
              <a:rPr lang="zh-CN" altLang="en-US"/>
              <a:t>品牌: AOMG/澳梦品名: 芦荟胶母婴专用</a:t>
            </a:r>
            <a:endParaRPr lang="zh-CN" altLang="en-US"/>
          </a:p>
          <a:p>
            <a:r>
              <a:rPr lang="zh-CN" altLang="en-US"/>
              <a:t>产地: 中国</a:t>
            </a:r>
            <a:endParaRPr lang="zh-CN" altLang="en-US"/>
          </a:p>
          <a:p>
            <a:r>
              <a:rPr lang="zh-CN" altLang="en-US"/>
              <a:t>批准文号: 沪G妆网备字2016018902</a:t>
            </a:r>
            <a:endParaRPr lang="zh-CN" altLang="en-US"/>
          </a:p>
          <a:p>
            <a:r>
              <a:rPr lang="zh-CN" altLang="en-US"/>
              <a:t>适合肤质: 所有肤质</a:t>
            </a:r>
            <a:endParaRPr lang="zh-CN" altLang="en-US"/>
          </a:p>
          <a:p>
            <a:r>
              <a:rPr lang="zh-CN" altLang="en-US"/>
              <a:t>上市时间: 2010/1</a:t>
            </a:r>
            <a:endParaRPr lang="zh-CN" altLang="en-US"/>
          </a:p>
          <a:p>
            <a:r>
              <a:rPr lang="zh-CN" altLang="en-US"/>
              <a:t>功效: 修护 改善皱纹 保湿化妆品</a:t>
            </a:r>
            <a:endParaRPr lang="zh-CN" altLang="en-US"/>
          </a:p>
          <a:p>
            <a:r>
              <a:rPr lang="zh-CN" altLang="en-US"/>
              <a:t>净含量: 50g规格类型: 正常规格</a:t>
            </a:r>
            <a:endParaRPr lang="zh-CN" altLang="en-US"/>
          </a:p>
          <a:p>
            <a:r>
              <a:rPr lang="zh-CN" altLang="en-US"/>
              <a:t>是否为特殊用途化妆品: 否</a:t>
            </a:r>
            <a:endParaRPr lang="zh-CN" altLang="en-US"/>
          </a:p>
          <a:p>
            <a:r>
              <a:rPr lang="zh-CN" altLang="en-US"/>
              <a:t>限期使用日期范围: 2021-10-04至2022-10-</a:t>
            </a:r>
            <a:endParaRPr lang="zh-CN" altLang="en-US"/>
          </a:p>
        </p:txBody>
      </p:sp>
    </p:spTree>
    <p:custDataLst>
      <p:tags r:id="rId3"/>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8" name="图片 127"/>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24500" y="746760"/>
            <a:ext cx="6667500" cy="5077460"/>
          </a:xfrm>
          <a:prstGeom prst="rect">
            <a:avLst/>
          </a:prstGeom>
          <a:noFill/>
        </p:spPr>
        <p:txBody>
          <a:bodyPr wrap="square" rtlCol="0" anchor="t">
            <a:spAutoFit/>
          </a:bodyPr>
          <a:p>
            <a:r>
              <a:rPr lang="zh-CN" altLang="en-US"/>
              <a:t>巴布豆婴儿润肤乳宝宝霜保湿秋冬滋润补水多效霜护肤品幼儿童面霜</a:t>
            </a:r>
            <a:endParaRPr lang="zh-CN" altLang="en-US"/>
          </a:p>
          <a:p>
            <a:r>
              <a:rPr lang="zh-CN" altLang="en-US"/>
              <a:t>价格</a:t>
            </a:r>
            <a:endParaRPr lang="zh-CN" altLang="en-US"/>
          </a:p>
          <a:p>
            <a:r>
              <a:rPr lang="zh-CN" altLang="en-US"/>
              <a:t>¥ 96.00</a:t>
            </a:r>
            <a:endParaRPr lang="zh-CN" altLang="en-US"/>
          </a:p>
          <a:p>
            <a:r>
              <a:rPr lang="zh-CN" altLang="en-US"/>
              <a:t>促销价</a:t>
            </a:r>
            <a:endParaRPr lang="zh-CN" altLang="en-US"/>
          </a:p>
          <a:p>
            <a:r>
              <a:rPr lang="zh-CN" altLang="en-US"/>
              <a:t>¥ 49.00</a:t>
            </a:r>
            <a:endParaRPr lang="zh-CN" altLang="en-US"/>
          </a:p>
          <a:p>
            <a:r>
              <a:rPr lang="zh-CN" altLang="en-US"/>
              <a:t>产品参数：</a:t>
            </a:r>
            <a:endParaRPr lang="zh-CN" altLang="en-US"/>
          </a:p>
          <a:p>
            <a:endParaRPr lang="zh-CN" altLang="en-US"/>
          </a:p>
          <a:p>
            <a:r>
              <a:rPr lang="zh-CN" altLang="en-US"/>
              <a:t>品牌: Bobdog/巴布豆系列(型号): BOB-50086巴布豆婴儿保湿润肤霜</a:t>
            </a:r>
            <a:endParaRPr lang="zh-CN" altLang="en-US"/>
          </a:p>
          <a:p>
            <a:r>
              <a:rPr lang="zh-CN" altLang="en-US"/>
              <a:t>容量: 35G</a:t>
            </a:r>
            <a:endParaRPr lang="zh-CN" altLang="en-US"/>
          </a:p>
          <a:p>
            <a:r>
              <a:rPr lang="zh-CN" altLang="en-US"/>
              <a:t>适用年龄: 新生 1个月 2个月 3个月 4个月 5个月 6个月 7个月 8个月 9个月 10个月 11个月 12个月 13个月 14个月 15个月 16个月 17个月 18个月 19个月 20个月 21个月 22个月 23个月 2岁 3岁 4岁 5岁 6岁 7岁 8岁 9岁 10岁 11岁 12岁 13岁 14岁</a:t>
            </a:r>
            <a:endParaRPr lang="zh-CN" altLang="en-US"/>
          </a:p>
          <a:p>
            <a:r>
              <a:rPr lang="zh-CN" altLang="en-US"/>
              <a:t>产地: 中国大陆净含量: 31g(含)-50g(含)</a:t>
            </a:r>
            <a:endParaRPr lang="zh-CN" altLang="en-US"/>
          </a:p>
          <a:p>
            <a:r>
              <a:rPr lang="zh-CN" altLang="en-US"/>
              <a:t>颜色分类: 巴布豆婴儿保湿润肤霜35G</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9" name="图片 128"/>
          <p:cNvPicPr/>
          <p:nvPr/>
        </p:nvPicPr>
        <p:blipFill>
          <a:blip r:embed="rId1" r:link="rId2"/>
          <a:stretch>
            <a:fillRect/>
          </a:stretch>
        </p:blipFill>
        <p:spPr>
          <a:xfrm>
            <a:off x="0" y="840105"/>
            <a:ext cx="5524500" cy="5524500"/>
          </a:xfrm>
          <a:prstGeom prst="rect">
            <a:avLst/>
          </a:prstGeom>
          <a:noFill/>
          <a:ln w="9525">
            <a:noFill/>
          </a:ln>
        </p:spPr>
      </p:pic>
      <p:sp>
        <p:nvSpPr>
          <p:cNvPr id="2" name="文本框 1"/>
          <p:cNvSpPr txBox="1"/>
          <p:nvPr/>
        </p:nvSpPr>
        <p:spPr>
          <a:xfrm>
            <a:off x="5581650" y="840105"/>
            <a:ext cx="6282690" cy="7293610"/>
          </a:xfrm>
          <a:prstGeom prst="rect">
            <a:avLst/>
          </a:prstGeom>
          <a:noFill/>
        </p:spPr>
        <p:txBody>
          <a:bodyPr wrap="square" rtlCol="0" anchor="t">
            <a:spAutoFit/>
          </a:bodyPr>
          <a:p>
            <a:r>
              <a:rPr lang="zh-CN" altLang="en-US"/>
              <a:t>迪士尼新生婴儿儿童面霜宝宝霜滋润秋冬保湿补水擦脸油润肤护肤品</a:t>
            </a:r>
            <a:endParaRPr lang="zh-CN" altLang="en-US"/>
          </a:p>
          <a:p>
            <a:r>
              <a:rPr lang="zh-CN" altLang="en-US"/>
              <a:t>滋润嫩弹、自然多效呵护</a:t>
            </a:r>
            <a:endParaRPr lang="zh-CN" altLang="en-US"/>
          </a:p>
          <a:p>
            <a:endParaRPr lang="zh-CN" altLang="en-US"/>
          </a:p>
          <a:p>
            <a:r>
              <a:rPr lang="zh-CN" altLang="en-US"/>
              <a:t>价格</a:t>
            </a:r>
            <a:endParaRPr lang="zh-CN" altLang="en-US"/>
          </a:p>
          <a:p>
            <a:r>
              <a:rPr lang="zh-CN" altLang="en-US"/>
              <a:t>¥ 68.00-88.00</a:t>
            </a:r>
            <a:endParaRPr lang="zh-CN" altLang="en-US"/>
          </a:p>
          <a:p>
            <a:r>
              <a:rPr lang="zh-CN" altLang="en-US"/>
              <a:t>促销价</a:t>
            </a:r>
            <a:endParaRPr lang="zh-CN" altLang="en-US"/>
          </a:p>
          <a:p>
            <a:r>
              <a:rPr lang="zh-CN" altLang="en-US"/>
              <a:t>¥ 42.00-52.00</a:t>
            </a:r>
            <a:endParaRPr lang="zh-CN" altLang="en-US"/>
          </a:p>
          <a:p>
            <a:r>
              <a:rPr lang="zh-CN" altLang="en-US"/>
              <a:t>产品参数：</a:t>
            </a:r>
            <a:endParaRPr lang="zh-CN" altLang="en-US"/>
          </a:p>
          <a:p>
            <a:endParaRPr lang="zh-CN" altLang="en-US"/>
          </a:p>
          <a:p>
            <a:r>
              <a:rPr lang="zh-CN" altLang="en-US"/>
              <a:t>品牌: Disney/迪士尼</a:t>
            </a:r>
            <a:endParaRPr lang="zh-CN" altLang="en-US"/>
          </a:p>
          <a:p>
            <a:r>
              <a:rPr lang="zh-CN" altLang="en-US"/>
              <a:t>系列: 儿童倍润保湿润肤霜</a:t>
            </a:r>
            <a:endParaRPr lang="zh-CN" altLang="en-US"/>
          </a:p>
          <a:p>
            <a:r>
              <a:rPr lang="zh-CN" altLang="en-US"/>
              <a:t>容量: 50g</a:t>
            </a:r>
            <a:endParaRPr lang="zh-CN" altLang="en-US"/>
          </a:p>
          <a:p>
            <a:r>
              <a:rPr lang="zh-CN" altLang="en-US"/>
              <a:t>适用年龄: 8个月 9个月 10个月 11个月 12个月 13个月 14个月 15个月 16个月 17个月 18个月 19个月 20个月 21个月 22个月 23个月 2岁 25个月 26个月 27个月 28个月 29个月 30个月 31个月 32个月 33个月 34个月 35个月 3岁 4岁 5岁 6岁 7岁 8岁 9岁 10岁 11岁 12岁 13岁 14岁</a:t>
            </a:r>
            <a:endParaRPr lang="zh-CN" altLang="en-US"/>
          </a:p>
          <a:p>
            <a:r>
              <a:rPr lang="zh-CN" altLang="en-US"/>
              <a:t>产地: 中国大陆</a:t>
            </a:r>
            <a:endParaRPr lang="zh-CN" altLang="en-US"/>
          </a:p>
          <a:p>
            <a:r>
              <a:rPr lang="zh-CN" altLang="en-US"/>
              <a:t>净含量: 50mL</a:t>
            </a:r>
            <a:endParaRPr lang="zh-CN" altLang="en-US"/>
          </a:p>
          <a:p>
            <a:r>
              <a:rPr lang="zh-CN" altLang="en-US"/>
              <a:t>颜色分类: DDN3009-MM沁润保湿霜50ml DDN3010-MM防皴倍润霜50ml DDN3011-MM山茶油舒润霜50ml DDN3001-M矢车菊舒敏保湿霜50ml XHDDN3002倍润润肤面霜（矢车菊+橄榄精华）50g DDN3007-S三色堇舒缓补水霜50ml XHDDN3008舒润防皴面霜（三色堇+橄榄精华）50g</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nvSpPr>
        <p:spPr>
          <a:xfrm>
            <a:off x="6350400" y="1555200"/>
            <a:ext cx="5227200" cy="46080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a:p>
        </p:txBody>
      </p:sp>
      <p:pic>
        <p:nvPicPr>
          <p:cNvPr id="108" name="图片 107"/>
          <p:cNvPicPr/>
          <p:nvPr/>
        </p:nvPicPr>
        <p:blipFill>
          <a:blip r:embed="rId1" r:link="rId2"/>
          <a:stretch>
            <a:fillRect/>
          </a:stretch>
        </p:blipFill>
        <p:spPr>
          <a:xfrm>
            <a:off x="309880" y="666750"/>
            <a:ext cx="5524500" cy="5524500"/>
          </a:xfrm>
          <a:prstGeom prst="rect">
            <a:avLst/>
          </a:prstGeom>
          <a:noFill/>
          <a:ln w="9525">
            <a:noFill/>
          </a:ln>
        </p:spPr>
      </p:pic>
      <p:sp>
        <p:nvSpPr>
          <p:cNvPr id="2" name="文本框 1"/>
          <p:cNvSpPr txBox="1"/>
          <p:nvPr/>
        </p:nvSpPr>
        <p:spPr>
          <a:xfrm>
            <a:off x="5937250" y="666750"/>
            <a:ext cx="6091555" cy="4523105"/>
          </a:xfrm>
          <a:prstGeom prst="rect">
            <a:avLst/>
          </a:prstGeom>
          <a:noFill/>
        </p:spPr>
        <p:txBody>
          <a:bodyPr wrap="square" rtlCol="0" anchor="t">
            <a:spAutoFit/>
          </a:bodyPr>
          <a:p>
            <a:r>
              <a:rPr lang="zh-CN" altLang="en-US"/>
              <a:t>纪梵希散粉粉扑通用可替换四宫格蜜粉粉饼定妆粉扑面扑化妆工具</a:t>
            </a:r>
            <a:endParaRPr lang="zh-CN" altLang="en-US"/>
          </a:p>
          <a:p>
            <a:endParaRPr lang="zh-CN" altLang="en-US"/>
          </a:p>
          <a:p>
            <a:r>
              <a:rPr lang="zh-CN" altLang="en-US"/>
              <a:t>¥22.80-43.80</a:t>
            </a:r>
            <a:endParaRPr lang="zh-CN" altLang="en-US"/>
          </a:p>
          <a:p>
            <a:endParaRPr lang="zh-CN" altLang="en-US"/>
          </a:p>
          <a:p>
            <a:r>
              <a:rPr lang="zh-CN" altLang="en-US"/>
              <a:t>产品名称: other/其他</a:t>
            </a:r>
            <a:endParaRPr lang="zh-CN" altLang="en-US"/>
          </a:p>
          <a:p>
            <a:r>
              <a:rPr lang="zh-CN" altLang="en-US"/>
              <a:t> 化妆扑粉品牌: other/其他</a:t>
            </a:r>
            <a:endParaRPr lang="zh-CN" altLang="en-US"/>
          </a:p>
          <a:p>
            <a:r>
              <a:rPr lang="zh-CN" altLang="en-US"/>
              <a:t>化妆/美容工具单品: 化妆扑粉</a:t>
            </a:r>
            <a:endParaRPr lang="zh-CN" altLang="en-US"/>
          </a:p>
          <a:p>
            <a:r>
              <a:rPr lang="zh-CN" altLang="en-US"/>
              <a:t>产地: 中国</a:t>
            </a:r>
            <a:endParaRPr lang="zh-CN" altLang="en-US"/>
          </a:p>
          <a:p>
            <a:r>
              <a:rPr lang="zh-CN" altLang="en-US"/>
              <a:t>美容工具分类: 化妆粉扑</a:t>
            </a:r>
            <a:endParaRPr lang="zh-CN" altLang="en-US"/>
          </a:p>
          <a:p>
            <a:r>
              <a:rPr lang="zh-CN" altLang="en-US"/>
              <a:t>保质期: 5年</a:t>
            </a:r>
            <a:endParaRPr lang="zh-CN" altLang="en-US"/>
          </a:p>
          <a:p>
            <a:r>
              <a:rPr lang="zh-CN" altLang="en-US"/>
              <a:t>适合肤质: 任何肤质</a:t>
            </a:r>
            <a:endParaRPr lang="zh-CN" altLang="en-US"/>
          </a:p>
          <a:p>
            <a:r>
              <a:rPr lang="zh-CN" altLang="en-US"/>
              <a:t>美妆工具分类: 脸部美容化妆用具</a:t>
            </a:r>
            <a:endParaRPr lang="zh-CN" altLang="en-US"/>
          </a:p>
          <a:p>
            <a:r>
              <a:rPr lang="zh-CN" altLang="en-US"/>
              <a:t>功效: 其他/other</a:t>
            </a:r>
            <a:endParaRPr lang="zh-CN" altLang="en-US"/>
          </a:p>
          <a:p>
            <a:r>
              <a:rPr lang="zh-CN" altLang="en-US"/>
              <a:t>美容工具品种: 化妆粉扑</a:t>
            </a:r>
            <a:endParaRPr lang="zh-CN" altLang="en-US"/>
          </a:p>
          <a:p>
            <a:r>
              <a:rPr lang="zh-CN" altLang="en-US"/>
              <a:t>规格类型: 正常规格</a:t>
            </a:r>
            <a:endParaRPr lang="zh-CN" altLang="en-US"/>
          </a:p>
        </p:txBody>
      </p:sp>
    </p:spTree>
    <p:custDataLst>
      <p:tags r:id="rId3"/>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0" name="图片 129"/>
          <p:cNvPicPr/>
          <p:nvPr/>
        </p:nvPicPr>
        <p:blipFill>
          <a:blip r:embed="rId1" r:link="rId2"/>
          <a:stretch>
            <a:fillRect/>
          </a:stretch>
        </p:blipFill>
        <p:spPr>
          <a:xfrm>
            <a:off x="671195" y="2239645"/>
            <a:ext cx="1905000" cy="1905000"/>
          </a:xfrm>
          <a:prstGeom prst="rect">
            <a:avLst/>
          </a:prstGeom>
          <a:noFill/>
          <a:ln w="9525">
            <a:noFill/>
          </a:ln>
        </p:spPr>
      </p:pic>
      <p:sp>
        <p:nvSpPr>
          <p:cNvPr id="2" name="文本框 1"/>
          <p:cNvSpPr txBox="1"/>
          <p:nvPr/>
        </p:nvSpPr>
        <p:spPr>
          <a:xfrm>
            <a:off x="3796665" y="64135"/>
            <a:ext cx="8241665" cy="3415030"/>
          </a:xfrm>
          <a:prstGeom prst="rect">
            <a:avLst/>
          </a:prstGeom>
          <a:noFill/>
        </p:spPr>
        <p:txBody>
          <a:bodyPr wrap="square" rtlCol="0" anchor="t">
            <a:spAutoFit/>
          </a:bodyPr>
          <a:p>
            <a:r>
              <a:rPr lang="zh-CN" altLang="en-US"/>
              <a:t>【爆款推荐】日本原装asnami安弥儿孕妇专用护肤品套装5件套</a:t>
            </a:r>
            <a:endParaRPr lang="zh-CN" altLang="en-US"/>
          </a:p>
          <a:p>
            <a:r>
              <a:rPr lang="zh-CN" altLang="en-US"/>
              <a:t>价格</a:t>
            </a:r>
            <a:endParaRPr lang="zh-CN" altLang="en-US"/>
          </a:p>
          <a:p>
            <a:r>
              <a:rPr lang="zh-CN" altLang="en-US"/>
              <a:t>¥ 1170.00</a:t>
            </a:r>
            <a:endParaRPr lang="zh-CN" altLang="en-US"/>
          </a:p>
          <a:p>
            <a:r>
              <a:rPr lang="zh-CN" altLang="en-US"/>
              <a:t>促销价</a:t>
            </a:r>
            <a:endParaRPr lang="zh-CN" altLang="en-US"/>
          </a:p>
          <a:p>
            <a:r>
              <a:rPr lang="zh-CN" altLang="en-US"/>
              <a:t>¥ 940.00-990.00   </a:t>
            </a:r>
            <a:endParaRPr lang="zh-CN" altLang="en-US"/>
          </a:p>
          <a:p>
            <a:r>
              <a:rPr lang="zh-CN" altLang="en-US"/>
              <a:t>品牌: asnami</a:t>
            </a:r>
            <a:endParaRPr lang="zh-CN" altLang="en-US"/>
          </a:p>
          <a:p>
            <a:r>
              <a:rPr lang="zh-CN" altLang="en-US"/>
              <a:t>颜色分类: 【镶金礼盒5件套】赠身体乳 【无礼盒5件套】赠身体乳 【镶金礼盒5件套】赠眼霜 【无礼盒5件套】赠眼霜</a:t>
            </a:r>
            <a:endParaRPr lang="zh-CN" altLang="en-US"/>
          </a:p>
          <a:p>
            <a:r>
              <a:rPr lang="zh-CN" altLang="en-US"/>
              <a:t>适用阶段: 备孕 产后 全阶段</a:t>
            </a:r>
            <a:endParaRPr lang="zh-CN" altLang="en-US"/>
          </a:p>
          <a:p>
            <a:r>
              <a:rPr lang="zh-CN" altLang="en-US"/>
              <a:t>货号: 海藻高保湿5件套功效: 保湿 滋润 舒缓肌肤 </a:t>
            </a:r>
            <a:endParaRPr lang="zh-CN" altLang="en-US"/>
          </a:p>
          <a:p>
            <a:r>
              <a:rPr lang="zh-CN" altLang="en-US"/>
              <a:t>补水规格类型: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1" name="图片 130"/>
          <p:cNvPicPr/>
          <p:nvPr/>
        </p:nvPicPr>
        <p:blipFill>
          <a:blip r:embed="rId1" r:link="rId2"/>
          <a:stretch>
            <a:fillRect/>
          </a:stretch>
        </p:blipFill>
        <p:spPr>
          <a:xfrm>
            <a:off x="243840" y="2130425"/>
            <a:ext cx="1905000" cy="1905000"/>
          </a:xfrm>
          <a:prstGeom prst="rect">
            <a:avLst/>
          </a:prstGeom>
          <a:noFill/>
          <a:ln w="9525">
            <a:noFill/>
          </a:ln>
        </p:spPr>
      </p:pic>
      <p:sp>
        <p:nvSpPr>
          <p:cNvPr id="2" name="文本框 1"/>
          <p:cNvSpPr txBox="1"/>
          <p:nvPr/>
        </p:nvSpPr>
        <p:spPr>
          <a:xfrm>
            <a:off x="4308475" y="132080"/>
            <a:ext cx="7367270" cy="6462395"/>
          </a:xfrm>
          <a:prstGeom prst="rect">
            <a:avLst/>
          </a:prstGeom>
          <a:noFill/>
        </p:spPr>
        <p:txBody>
          <a:bodyPr wrap="square" rtlCol="0" anchor="t">
            <a:spAutoFit/>
          </a:bodyPr>
          <a:p>
            <a:r>
              <a:rPr lang="zh-CN" altLang="en-US"/>
              <a:t>养诗清控油清痘水乳精华套装油皮痘肌乳糖酸淡化痘印正品护肤品</a:t>
            </a:r>
            <a:endParaRPr lang="zh-CN" altLang="en-US"/>
          </a:p>
          <a:p>
            <a:r>
              <a:rPr lang="zh-CN" altLang="en-US"/>
              <a:t>控制油脂分泌，滋养保湿肌肤，修护痘印</a:t>
            </a:r>
            <a:endParaRPr lang="zh-CN" altLang="en-US"/>
          </a:p>
          <a:p>
            <a:endParaRPr lang="zh-CN" altLang="en-US"/>
          </a:p>
          <a:p>
            <a:r>
              <a:rPr lang="zh-CN" altLang="en-US"/>
              <a:t>价格</a:t>
            </a:r>
            <a:endParaRPr lang="zh-CN" altLang="en-US"/>
          </a:p>
          <a:p>
            <a:r>
              <a:rPr lang="zh-CN" altLang="en-US"/>
              <a:t>¥ 199.00-745.00</a:t>
            </a:r>
            <a:endParaRPr lang="zh-CN" altLang="en-US"/>
          </a:p>
          <a:p>
            <a:r>
              <a:rPr lang="zh-CN" altLang="en-US"/>
              <a:t>促销价</a:t>
            </a:r>
            <a:endParaRPr lang="zh-CN" altLang="en-US"/>
          </a:p>
          <a:p>
            <a:r>
              <a:rPr lang="zh-CN" altLang="en-US"/>
              <a:t>¥ 149.00-745.00   </a:t>
            </a:r>
            <a:endParaRPr lang="zh-CN" altLang="en-US"/>
          </a:p>
          <a:p>
            <a:r>
              <a:rPr lang="zh-CN" altLang="en-US"/>
              <a:t>产品参数：</a:t>
            </a:r>
            <a:endParaRPr lang="zh-CN" altLang="en-US"/>
          </a:p>
          <a:p>
            <a:endParaRPr lang="zh-CN" altLang="en-US"/>
          </a:p>
          <a:p>
            <a:r>
              <a:rPr lang="zh-CN" altLang="en-US"/>
              <a:t>品牌: life engines</a:t>
            </a:r>
            <a:endParaRPr lang="zh-CN" altLang="en-US"/>
          </a:p>
          <a:p>
            <a:r>
              <a:rPr lang="zh-CN" altLang="en-US"/>
              <a:t>品名: 养诗清面部护理套装</a:t>
            </a:r>
            <a:endParaRPr lang="zh-CN" altLang="en-US"/>
          </a:p>
          <a:p>
            <a:r>
              <a:rPr lang="zh-CN" altLang="en-US"/>
              <a:t>产地: 中国</a:t>
            </a:r>
            <a:endParaRPr lang="zh-CN" altLang="en-US"/>
          </a:p>
          <a:p>
            <a:r>
              <a:rPr lang="zh-CN" altLang="en-US"/>
              <a:t>颜色分类: 清痘水120ml+清痘乳100ml+平衡精华30ml 清痘水120ml 清痘乳100ml 清痘精华30ml 清痘水120ml+清痘乳100ml 清痘乳+养诗清面膜 清痘水+清痘乳+平衡精华+面膜 清痘水+清痘乳+洗面奶 清痘水+清痘乳+平衡精华+洗面奶</a:t>
            </a:r>
            <a:endParaRPr lang="zh-CN" altLang="en-US"/>
          </a:p>
          <a:p>
            <a:r>
              <a:rPr lang="zh-CN" altLang="en-US"/>
              <a:t>批准文号: 沪G妆网备字2020010601</a:t>
            </a:r>
            <a:endParaRPr lang="zh-CN" altLang="en-US"/>
          </a:p>
          <a:p>
            <a:r>
              <a:rPr lang="zh-CN" altLang="en-US"/>
              <a:t>保质期: 3年适合肤质: 油性肤质</a:t>
            </a:r>
            <a:endParaRPr lang="zh-CN" altLang="en-US"/>
          </a:p>
          <a:p>
            <a:r>
              <a:rPr lang="zh-CN" altLang="en-US"/>
              <a:t>上市时间: 2020年</a:t>
            </a:r>
            <a:endParaRPr lang="zh-CN" altLang="en-US"/>
          </a:p>
          <a:p>
            <a:r>
              <a:rPr lang="zh-CN" altLang="en-US"/>
              <a:t>功效: 抗痘 控油 舒缓肌肤 修护 持久保湿</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2020-07-31至2023-05</a:t>
            </a:r>
            <a:endParaRPr lang="zh-CN" altLang="en-US"/>
          </a:p>
        </p:txBody>
      </p:sp>
    </p:spTree>
    <p:custDataLst>
      <p:tags r:id="rId3"/>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2" name="图片 131"/>
          <p:cNvPicPr/>
          <p:nvPr/>
        </p:nvPicPr>
        <p:blipFill>
          <a:blip r:embed="rId1" r:link="rId2"/>
          <a:stretch>
            <a:fillRect/>
          </a:stretch>
        </p:blipFill>
        <p:spPr>
          <a:xfrm>
            <a:off x="343535" y="1930400"/>
            <a:ext cx="1905000" cy="1905000"/>
          </a:xfrm>
          <a:prstGeom prst="rect">
            <a:avLst/>
          </a:prstGeom>
          <a:noFill/>
          <a:ln w="9525">
            <a:noFill/>
          </a:ln>
        </p:spPr>
      </p:pic>
      <p:sp>
        <p:nvSpPr>
          <p:cNvPr id="2" name="文本框 1"/>
          <p:cNvSpPr txBox="1"/>
          <p:nvPr/>
        </p:nvSpPr>
        <p:spPr>
          <a:xfrm>
            <a:off x="3432175" y="118745"/>
            <a:ext cx="8478520" cy="4523105"/>
          </a:xfrm>
          <a:prstGeom prst="rect">
            <a:avLst/>
          </a:prstGeom>
          <a:noFill/>
        </p:spPr>
        <p:txBody>
          <a:bodyPr wrap="square" rtlCol="0" anchor="t">
            <a:spAutoFit/>
          </a:bodyPr>
          <a:p>
            <a:r>
              <a:rPr lang="zh-CN" altLang="en-US"/>
              <a:t>袋鼠妈妈孕妇护肤品哺乳期可用补水化妆品孕期专用水乳套装旗舰店</a:t>
            </a:r>
            <a:endParaRPr lang="zh-CN" altLang="en-US"/>
          </a:p>
          <a:p>
            <a:r>
              <a:rPr lang="zh-CN" altLang="en-US"/>
              <a:t>孕期就要鲜护肤</a:t>
            </a:r>
            <a:endParaRPr lang="zh-CN" altLang="en-US"/>
          </a:p>
          <a:p>
            <a:endParaRPr lang="zh-CN" altLang="en-US"/>
          </a:p>
          <a:p>
            <a:r>
              <a:rPr lang="zh-CN" altLang="en-US"/>
              <a:t>此商品正在参加聚划算，1天21小时后结束，请尽快购买！</a:t>
            </a:r>
            <a:endParaRPr lang="zh-CN" altLang="en-US"/>
          </a:p>
          <a:p>
            <a:r>
              <a:rPr lang="zh-CN" altLang="en-US"/>
              <a:t>价格</a:t>
            </a:r>
            <a:endParaRPr lang="zh-CN" altLang="en-US"/>
          </a:p>
          <a:p>
            <a:r>
              <a:rPr lang="zh-CN" altLang="en-US"/>
              <a:t>¥ 658.00</a:t>
            </a:r>
            <a:endParaRPr lang="zh-CN" altLang="en-US"/>
          </a:p>
          <a:p>
            <a:r>
              <a:rPr lang="zh-CN" altLang="en-US"/>
              <a:t>促销价</a:t>
            </a:r>
            <a:endParaRPr lang="zh-CN" altLang="en-US"/>
          </a:p>
          <a:p>
            <a:r>
              <a:rPr lang="zh-CN" altLang="en-US"/>
              <a:t>¥ 378.00</a:t>
            </a:r>
            <a:endParaRPr lang="zh-CN" altLang="en-US"/>
          </a:p>
          <a:p>
            <a:r>
              <a:rPr lang="zh-CN" altLang="en-US"/>
              <a:t>产品参数：</a:t>
            </a:r>
            <a:endParaRPr lang="zh-CN" altLang="en-US"/>
          </a:p>
          <a:p>
            <a:endParaRPr lang="zh-CN" altLang="en-US"/>
          </a:p>
          <a:p>
            <a:r>
              <a:rPr lang="zh-CN" altLang="en-US"/>
              <a:t>品牌: Kangaroo Mommy/袋鼠妈妈</a:t>
            </a:r>
            <a:endParaRPr lang="zh-CN" altLang="en-US"/>
          </a:p>
          <a:p>
            <a:r>
              <a:rPr lang="zh-CN" altLang="en-US"/>
              <a:t>颜色分类: 备用/勿拍 小麦6件套-A款保湿型 小麦6件套-B款润泽型</a:t>
            </a:r>
            <a:endParaRPr lang="zh-CN" altLang="en-US"/>
          </a:p>
          <a:p>
            <a:r>
              <a:rPr lang="zh-CN" altLang="en-US"/>
              <a:t>批准文号: 粤G妆网备字2021092639</a:t>
            </a:r>
            <a:endParaRPr lang="zh-CN" altLang="en-US"/>
          </a:p>
          <a:p>
            <a:r>
              <a:rPr lang="zh-CN" altLang="en-US"/>
              <a:t>适用阶段: 全阶段货号: xcnt6601/xcnt602</a:t>
            </a:r>
            <a:endParaRPr lang="zh-CN" altLang="en-US"/>
          </a:p>
          <a:p>
            <a:r>
              <a:rPr lang="zh-CN" altLang="en-US"/>
              <a:t>功效: 保湿 滋润 补水规格类型: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 name="图片 132"/>
          <p:cNvPicPr/>
          <p:nvPr/>
        </p:nvPicPr>
        <p:blipFill>
          <a:blip r:embed="rId1" r:link="rId2"/>
          <a:stretch>
            <a:fillRect/>
          </a:stretch>
        </p:blipFill>
        <p:spPr>
          <a:xfrm>
            <a:off x="389255" y="2312670"/>
            <a:ext cx="1905000" cy="1905000"/>
          </a:xfrm>
          <a:prstGeom prst="rect">
            <a:avLst/>
          </a:prstGeom>
          <a:noFill/>
          <a:ln w="9525">
            <a:noFill/>
          </a:ln>
        </p:spPr>
      </p:pic>
      <p:sp>
        <p:nvSpPr>
          <p:cNvPr id="2" name="文本框 1"/>
          <p:cNvSpPr txBox="1"/>
          <p:nvPr/>
        </p:nvSpPr>
        <p:spPr>
          <a:xfrm>
            <a:off x="3322955" y="87630"/>
            <a:ext cx="8331835" cy="5354320"/>
          </a:xfrm>
          <a:prstGeom prst="rect">
            <a:avLst/>
          </a:prstGeom>
          <a:noFill/>
        </p:spPr>
        <p:txBody>
          <a:bodyPr wrap="square" rtlCol="0" anchor="t">
            <a:spAutoFit/>
          </a:bodyPr>
          <a:p>
            <a:r>
              <a:rPr lang="zh-CN" altLang="en-US"/>
              <a:t>袋鼠妈妈孕妇洗面奶哺乳怀孕期洁面乳天然补水保湿孕妇可用护肤品</a:t>
            </a:r>
            <a:endParaRPr lang="zh-CN" altLang="en-US"/>
          </a:p>
          <a:p>
            <a:r>
              <a:rPr lang="zh-CN" altLang="en-US"/>
              <a:t>惊艳亲肤 水润孕肌</a:t>
            </a:r>
            <a:endParaRPr lang="zh-CN" altLang="en-US"/>
          </a:p>
          <a:p>
            <a:endParaRPr lang="zh-CN" altLang="en-US"/>
          </a:p>
          <a:p>
            <a:r>
              <a:rPr lang="zh-CN" altLang="en-US"/>
              <a:t>价格</a:t>
            </a:r>
            <a:endParaRPr lang="zh-CN" altLang="en-US"/>
          </a:p>
          <a:p>
            <a:r>
              <a:rPr lang="zh-CN" altLang="en-US"/>
              <a:t>¥ 99.00</a:t>
            </a:r>
            <a:endParaRPr lang="zh-CN" altLang="en-US"/>
          </a:p>
          <a:p>
            <a:r>
              <a:rPr lang="zh-CN" altLang="en-US"/>
              <a:t>促销价</a:t>
            </a:r>
            <a:endParaRPr lang="zh-CN" altLang="en-US"/>
          </a:p>
          <a:p>
            <a:r>
              <a:rPr lang="zh-CN" altLang="en-US"/>
              <a:t>¥ 42.00 </a:t>
            </a:r>
            <a:endParaRPr lang="zh-CN" altLang="en-US"/>
          </a:p>
          <a:p>
            <a:r>
              <a:rPr lang="zh-CN" altLang="en-US"/>
              <a:t>产品参数：</a:t>
            </a:r>
            <a:endParaRPr lang="zh-CN" altLang="en-US"/>
          </a:p>
          <a:p>
            <a:endParaRPr lang="zh-CN" altLang="en-US"/>
          </a:p>
          <a:p>
            <a:r>
              <a:rPr lang="zh-CN" altLang="en-US"/>
              <a:t>品牌: Kangaroo Mommy/袋鼠妈妈</a:t>
            </a:r>
            <a:endParaRPr lang="zh-CN" altLang="en-US"/>
          </a:p>
          <a:p>
            <a:r>
              <a:rPr lang="zh-CN" altLang="en-US"/>
              <a:t>洁面分类: 洁面乳</a:t>
            </a:r>
            <a:endParaRPr lang="zh-CN" altLang="en-US"/>
          </a:p>
          <a:p>
            <a:r>
              <a:rPr lang="zh-CN" altLang="en-US"/>
              <a:t>批准文号: 粤G妆网备字2019159216</a:t>
            </a:r>
            <a:endParaRPr lang="zh-CN" altLang="en-US"/>
          </a:p>
          <a:p>
            <a:r>
              <a:rPr lang="zh-CN" altLang="en-US"/>
              <a:t>适合肤质: 任何肤质</a:t>
            </a:r>
            <a:endParaRPr lang="zh-CN" altLang="en-US"/>
          </a:p>
          <a:p>
            <a:r>
              <a:rPr lang="zh-CN" altLang="en-US"/>
              <a:t>起泡程度: 低泡</a:t>
            </a:r>
            <a:endParaRPr lang="zh-CN" altLang="en-US"/>
          </a:p>
          <a:p>
            <a:r>
              <a:rPr lang="zh-CN" altLang="en-US"/>
              <a:t>货号: xc101原料成分: 其他/other</a:t>
            </a:r>
            <a:endParaRPr lang="zh-CN" altLang="en-US"/>
          </a:p>
          <a:p>
            <a:r>
              <a:rPr lang="zh-CN" altLang="en-US"/>
              <a:t>功效: 深层清洁化妆品</a:t>
            </a:r>
            <a:endParaRPr lang="zh-CN" altLang="en-US"/>
          </a:p>
          <a:p>
            <a:r>
              <a:rPr lang="zh-CN" altLang="en-US"/>
              <a:t>净含量: 其他</a:t>
            </a:r>
            <a:endParaRPr lang="zh-CN" altLang="en-US"/>
          </a:p>
          <a:p>
            <a:r>
              <a:rPr lang="zh-CN" altLang="en-US"/>
              <a:t>规格类型: 正常规格</a:t>
            </a:r>
            <a:endParaRPr lang="zh-CN" altLang="en-US"/>
          </a:p>
          <a:p>
            <a:r>
              <a:rPr lang="zh-CN" altLang="en-US"/>
              <a:t>是否为特殊用途化妆品: 否</a:t>
            </a:r>
            <a:endParaRPr lang="zh-CN" altLang="en-US"/>
          </a:p>
        </p:txBody>
      </p:sp>
    </p:spTree>
    <p:custDataLst>
      <p:tags r:id="rId3"/>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4" name="图片 133"/>
          <p:cNvPicPr/>
          <p:nvPr/>
        </p:nvPicPr>
        <p:blipFill>
          <a:blip r:embed="rId1" r:link="rId2"/>
          <a:stretch>
            <a:fillRect/>
          </a:stretch>
        </p:blipFill>
        <p:spPr>
          <a:xfrm>
            <a:off x="0" y="730885"/>
            <a:ext cx="5524500" cy="5524500"/>
          </a:xfrm>
          <a:prstGeom prst="rect">
            <a:avLst/>
          </a:prstGeom>
          <a:noFill/>
          <a:ln w="9525">
            <a:noFill/>
          </a:ln>
        </p:spPr>
      </p:pic>
      <p:sp>
        <p:nvSpPr>
          <p:cNvPr id="2" name="文本框 1"/>
          <p:cNvSpPr txBox="1"/>
          <p:nvPr/>
        </p:nvSpPr>
        <p:spPr>
          <a:xfrm>
            <a:off x="5628005" y="730885"/>
            <a:ext cx="6483350" cy="4246245"/>
          </a:xfrm>
          <a:prstGeom prst="rect">
            <a:avLst/>
          </a:prstGeom>
          <a:noFill/>
        </p:spPr>
        <p:txBody>
          <a:bodyPr wrap="square" rtlCol="0" anchor="t">
            <a:spAutoFit/>
          </a:bodyPr>
          <a:p>
            <a:r>
              <a:rPr lang="zh-CN" altLang="en-US"/>
              <a:t>入会加享】肌肤之钥CPB润唇膏 莹采丰润唇膏 樱花小粉管</a:t>
            </a:r>
            <a:endParaRPr lang="zh-CN" altLang="en-US"/>
          </a:p>
          <a:p>
            <a:r>
              <a:rPr lang="zh-CN" altLang="en-US"/>
              <a:t>价格</a:t>
            </a:r>
            <a:endParaRPr lang="zh-CN" altLang="en-US"/>
          </a:p>
          <a:p>
            <a:r>
              <a:rPr lang="zh-CN" altLang="en-US"/>
              <a:t>¥ 330.00</a:t>
            </a:r>
            <a:endParaRPr lang="zh-CN" altLang="en-US"/>
          </a:p>
          <a:p>
            <a:r>
              <a:rPr lang="zh-CN" altLang="en-US"/>
              <a:t>产品参数：</a:t>
            </a:r>
            <a:endParaRPr lang="zh-CN" altLang="en-US"/>
          </a:p>
          <a:p>
            <a:endParaRPr lang="zh-CN" altLang="en-US"/>
          </a:p>
          <a:p>
            <a:r>
              <a:rPr lang="zh-CN" altLang="en-US"/>
              <a:t>品牌: CPB/肌肤之钥Cle de Peau/珂丽柏蒂</a:t>
            </a:r>
            <a:endParaRPr lang="zh-CN" altLang="en-US"/>
          </a:p>
          <a:p>
            <a:r>
              <a:rPr lang="zh-CN" altLang="en-US"/>
              <a:t>单品: 妆前+樱花唇膏</a:t>
            </a:r>
            <a:endParaRPr lang="zh-CN" altLang="en-US"/>
          </a:p>
          <a:p>
            <a:r>
              <a:rPr lang="zh-CN" altLang="en-US"/>
              <a:t>产地: 日本</a:t>
            </a:r>
            <a:endParaRPr lang="zh-CN" altLang="en-US"/>
          </a:p>
          <a:p>
            <a:r>
              <a:rPr lang="zh-CN" altLang="en-US"/>
              <a:t>颜色分类: N3 N1 小粉管（自然色） N2</a:t>
            </a:r>
            <a:endParaRPr lang="zh-CN" altLang="en-US"/>
          </a:p>
          <a:p>
            <a:r>
              <a:rPr lang="zh-CN" altLang="en-US"/>
              <a:t>批准文号: 国妆特进字J20141113</a:t>
            </a:r>
            <a:endParaRPr lang="zh-CN" altLang="en-US"/>
          </a:p>
          <a:p>
            <a:r>
              <a:rPr lang="zh-CN" altLang="en-US"/>
              <a:t>规格类型: 正常规格</a:t>
            </a:r>
            <a:endParaRPr lang="zh-CN" altLang="en-US"/>
          </a:p>
          <a:p>
            <a:r>
              <a:rPr lang="zh-CN" altLang="en-US"/>
              <a:t>是否为特殊</a:t>
            </a:r>
            <a:endParaRPr lang="zh-CN" altLang="en-US"/>
          </a:p>
          <a:p>
            <a:r>
              <a:rPr lang="zh-CN" altLang="en-US"/>
              <a:t>用途化妆品: 是</a:t>
            </a:r>
            <a:endParaRPr lang="zh-CN" altLang="en-US"/>
          </a:p>
          <a:p>
            <a:r>
              <a:rPr lang="zh-CN" altLang="en-US"/>
              <a:t>产品类别: 防晒类</a:t>
            </a:r>
            <a:endParaRPr lang="zh-CN" altLang="en-US"/>
          </a:p>
          <a:p>
            <a:r>
              <a:rPr lang="zh-CN" altLang="en-US"/>
              <a:t>限期使用日期范围: 2022-06-12至2023-01-1</a:t>
            </a:r>
            <a:endParaRPr lang="zh-CN" altLang="en-US"/>
          </a:p>
        </p:txBody>
      </p:sp>
    </p:spTree>
    <p:custDataLst>
      <p:tags r:id="rId3"/>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5" name="图片 134"/>
          <p:cNvPicPr/>
          <p:nvPr/>
        </p:nvPicPr>
        <p:blipFill>
          <a:blip r:embed="rId1" r:link="rId2"/>
          <a:stretch>
            <a:fillRect/>
          </a:stretch>
        </p:blipFill>
        <p:spPr>
          <a:xfrm>
            <a:off x="0" y="775970"/>
            <a:ext cx="5524500" cy="5524500"/>
          </a:xfrm>
          <a:prstGeom prst="rect">
            <a:avLst/>
          </a:prstGeom>
          <a:noFill/>
          <a:ln w="9525">
            <a:noFill/>
          </a:ln>
        </p:spPr>
      </p:pic>
      <p:sp>
        <p:nvSpPr>
          <p:cNvPr id="2" name="文本框 1"/>
          <p:cNvSpPr txBox="1"/>
          <p:nvPr/>
        </p:nvSpPr>
        <p:spPr>
          <a:xfrm>
            <a:off x="5524500" y="775970"/>
            <a:ext cx="6374130" cy="5631180"/>
          </a:xfrm>
          <a:prstGeom prst="rect">
            <a:avLst/>
          </a:prstGeom>
          <a:noFill/>
        </p:spPr>
        <p:txBody>
          <a:bodyPr wrap="square" rtlCol="0" anchor="t">
            <a:spAutoFit/>
          </a:bodyPr>
          <a:p>
            <a:r>
              <a:rPr lang="zh-CN" altLang="en-US"/>
              <a:t>花西子龙凤牛口红套装/3支装彩妆化妆品组合牛年定制知音礼盒</a:t>
            </a:r>
            <a:endParaRPr lang="zh-CN" altLang="en-US"/>
          </a:p>
          <a:p>
            <a:r>
              <a:rPr lang="zh-CN" altLang="en-US"/>
              <a:t>牛年定制知音礼盒；牛转乾坤，知音定制</a:t>
            </a:r>
            <a:endParaRPr lang="zh-CN" altLang="en-US"/>
          </a:p>
          <a:p>
            <a:endParaRPr lang="zh-CN" altLang="en-US"/>
          </a:p>
          <a:p>
            <a:r>
              <a:rPr lang="zh-CN" altLang="en-US"/>
              <a:t>价格</a:t>
            </a:r>
            <a:endParaRPr lang="zh-CN" altLang="en-US"/>
          </a:p>
          <a:p>
            <a:r>
              <a:rPr lang="zh-CN" altLang="en-US"/>
              <a:t>¥ 389.70</a:t>
            </a:r>
            <a:endParaRPr lang="zh-CN" altLang="en-US"/>
          </a:p>
          <a:p>
            <a:r>
              <a:rPr lang="zh-CN" altLang="en-US"/>
              <a:t>促销价</a:t>
            </a:r>
            <a:endParaRPr lang="zh-CN" altLang="en-US"/>
          </a:p>
          <a:p>
            <a:r>
              <a:rPr lang="zh-CN" altLang="en-US"/>
              <a:t>¥ 379.00 </a:t>
            </a:r>
            <a:endParaRPr lang="zh-CN" altLang="en-US"/>
          </a:p>
          <a:p>
            <a:r>
              <a:rPr lang="zh-CN" altLang="en-US"/>
              <a:t>产品参数：</a:t>
            </a:r>
            <a:endParaRPr lang="zh-CN" altLang="en-US"/>
          </a:p>
          <a:p>
            <a:endParaRPr lang="zh-CN" altLang="en-US"/>
          </a:p>
          <a:p>
            <a:r>
              <a:rPr lang="zh-CN" altLang="en-US"/>
              <a:t>品牌: 花西子</a:t>
            </a:r>
            <a:endParaRPr lang="zh-CN" altLang="en-US"/>
          </a:p>
          <a:p>
            <a:r>
              <a:rPr lang="zh-CN" altLang="en-US"/>
              <a:t>品名: 牛年知音礼盒</a:t>
            </a:r>
            <a:endParaRPr lang="zh-CN" altLang="en-US"/>
          </a:p>
          <a:p>
            <a:r>
              <a:rPr lang="zh-CN" altLang="en-US"/>
              <a:t>产地: 中国</a:t>
            </a:r>
            <a:endParaRPr lang="zh-CN" altLang="en-US"/>
          </a:p>
          <a:p>
            <a:r>
              <a:rPr lang="zh-CN" altLang="en-US"/>
              <a:t>颜色分类: 知音礼盒（M122绛仙绣+M123伯牙绣+M408子期绣） 知音礼盒（M122绛仙绣+M119湘妃绣+M115御宫绣） 知音礼盒（M126杜鹃·惊鸿+M122绛仙绣+M117红鸾绣）批准文号: 浙G妆网备字2020004734</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2022-08-01至2023-07-0</a:t>
            </a:r>
            <a:endParaRPr lang="zh-CN" altLang="en-US"/>
          </a:p>
        </p:txBody>
      </p:sp>
    </p:spTree>
    <p:custDataLst>
      <p:tags r:id="rId3"/>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6" name="图片 135"/>
          <p:cNvPicPr/>
          <p:nvPr/>
        </p:nvPicPr>
        <p:blipFill>
          <a:blip r:embed="rId1" r:link="rId2"/>
          <a:stretch>
            <a:fillRect/>
          </a:stretch>
        </p:blipFill>
        <p:spPr>
          <a:xfrm>
            <a:off x="0" y="566420"/>
            <a:ext cx="5524500" cy="5524500"/>
          </a:xfrm>
          <a:prstGeom prst="rect">
            <a:avLst/>
          </a:prstGeom>
          <a:noFill/>
          <a:ln w="9525">
            <a:noFill/>
          </a:ln>
        </p:spPr>
      </p:pic>
      <p:sp>
        <p:nvSpPr>
          <p:cNvPr id="2" name="文本框 1"/>
          <p:cNvSpPr txBox="1"/>
          <p:nvPr/>
        </p:nvSpPr>
        <p:spPr>
          <a:xfrm>
            <a:off x="5627370" y="566420"/>
            <a:ext cx="6563995" cy="3692525"/>
          </a:xfrm>
          <a:prstGeom prst="rect">
            <a:avLst/>
          </a:prstGeom>
          <a:noFill/>
        </p:spPr>
        <p:txBody>
          <a:bodyPr wrap="square" rtlCol="0" anchor="t">
            <a:spAutoFit/>
          </a:bodyPr>
          <a:p>
            <a:r>
              <a:rPr lang="zh-CN" altLang="en-US"/>
              <a:t>官方正品】Dior迪奥微笑礼盒 口红999 锁妆气垫</a:t>
            </a:r>
            <a:endParaRPr lang="zh-CN" altLang="en-US"/>
          </a:p>
          <a:p>
            <a:r>
              <a:rPr lang="zh-CN" altLang="en-US"/>
              <a:t>价格</a:t>
            </a:r>
            <a:endParaRPr lang="zh-CN" altLang="en-US"/>
          </a:p>
          <a:p>
            <a:r>
              <a:rPr lang="zh-CN" altLang="en-US"/>
              <a:t>¥ 930.00</a:t>
            </a:r>
            <a:endParaRPr lang="zh-CN" altLang="en-US"/>
          </a:p>
          <a:p>
            <a:r>
              <a:rPr lang="zh-CN" altLang="en-US"/>
              <a:t>产品参数：</a:t>
            </a:r>
            <a:endParaRPr lang="zh-CN" altLang="en-US"/>
          </a:p>
          <a:p>
            <a:endParaRPr lang="zh-CN" altLang="en-US"/>
          </a:p>
          <a:p>
            <a:r>
              <a:rPr lang="zh-CN" altLang="en-US"/>
              <a:t>品牌: Dior/迪奥彩妆</a:t>
            </a:r>
            <a:endParaRPr lang="zh-CN" altLang="en-US"/>
          </a:p>
          <a:p>
            <a:r>
              <a:rPr lang="zh-CN" altLang="en-US"/>
              <a:t>套装: 限量唇膏气垫套组</a:t>
            </a:r>
            <a:endParaRPr lang="zh-CN" altLang="en-US"/>
          </a:p>
          <a:p>
            <a:r>
              <a:rPr lang="zh-CN" altLang="en-US"/>
              <a:t>产地: 法国</a:t>
            </a:r>
            <a:endParaRPr lang="zh-CN" altLang="en-US"/>
          </a:p>
          <a:p>
            <a:r>
              <a:rPr lang="zh-CN" altLang="en-US"/>
              <a:t>颜色分类: 气垫0N+999丝绒 气垫0N+720 气垫1N+999丝绒 气垫1N+720批准文号: 国妆网备进字（沪）2019000065</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2023-12-01至2023-12</a:t>
            </a:r>
            <a:endParaRPr lang="zh-CN" altLang="en-US"/>
          </a:p>
        </p:txBody>
      </p:sp>
    </p:spTree>
    <p:custDataLst>
      <p:tags r:id="rId3"/>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7" name="图片 136"/>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24500" y="666750"/>
            <a:ext cx="6667500" cy="3692525"/>
          </a:xfrm>
          <a:prstGeom prst="rect">
            <a:avLst/>
          </a:prstGeom>
          <a:noFill/>
        </p:spPr>
        <p:txBody>
          <a:bodyPr wrap="square" rtlCol="0" anchor="t">
            <a:spAutoFit/>
          </a:bodyPr>
          <a:p>
            <a:r>
              <a:rPr lang="zh-CN" altLang="en-US"/>
              <a:t>【会员专享】Dior迪奥明星产品臻选蜜享盒尊享礼遇</a:t>
            </a:r>
            <a:endParaRPr lang="zh-CN" altLang="en-US"/>
          </a:p>
          <a:p>
            <a:r>
              <a:rPr lang="zh-CN" altLang="en-US"/>
              <a:t>价格</a:t>
            </a:r>
            <a:endParaRPr lang="zh-CN" altLang="en-US"/>
          </a:p>
          <a:p>
            <a:r>
              <a:rPr lang="zh-CN" altLang="en-US"/>
              <a:t>¥ 150.00</a:t>
            </a:r>
            <a:endParaRPr lang="zh-CN" altLang="en-US"/>
          </a:p>
          <a:p>
            <a:r>
              <a:rPr lang="zh-CN" altLang="en-US"/>
              <a:t>产品参数：</a:t>
            </a:r>
            <a:endParaRPr lang="zh-CN" altLang="en-US"/>
          </a:p>
          <a:p>
            <a:endParaRPr lang="zh-CN" altLang="en-US"/>
          </a:p>
          <a:p>
            <a:r>
              <a:rPr lang="zh-CN" altLang="en-US"/>
              <a:t>品牌: Dior/迪奥彩妆套</a:t>
            </a:r>
            <a:endParaRPr lang="zh-CN" altLang="en-US"/>
          </a:p>
          <a:p>
            <a:r>
              <a:rPr lang="zh-CN" altLang="en-US"/>
              <a:t>装: 会员蜜享盒.</a:t>
            </a:r>
            <a:endParaRPr lang="zh-CN" altLang="en-US"/>
          </a:p>
          <a:p>
            <a:r>
              <a:rPr lang="zh-CN" altLang="en-US"/>
              <a:t>产地: 法国</a:t>
            </a:r>
            <a:endParaRPr lang="zh-CN" altLang="en-US"/>
          </a:p>
          <a:p>
            <a:r>
              <a:rPr lang="zh-CN" altLang="en-US"/>
              <a:t>颜色分类: 尊享150元回购体验卡</a:t>
            </a:r>
            <a:endParaRPr lang="zh-CN" altLang="en-US"/>
          </a:p>
          <a:p>
            <a:r>
              <a:rPr lang="zh-CN" altLang="en-US"/>
              <a:t>批准文号: 国妆网备进字(沪)2019004210</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限期使用日期范围: 2025-06-30至2025-</a:t>
            </a:r>
            <a:endParaRPr lang="zh-CN" altLang="en-US"/>
          </a:p>
        </p:txBody>
      </p:sp>
    </p:spTree>
    <p:custDataLst>
      <p:tags r:id="rId3"/>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8" name="图片 137"/>
          <p:cNvPicPr/>
          <p:nvPr/>
        </p:nvPicPr>
        <p:blipFill>
          <a:blip r:embed="rId1" r:link="rId2"/>
          <a:stretch>
            <a:fillRect/>
          </a:stretch>
        </p:blipFill>
        <p:spPr>
          <a:xfrm>
            <a:off x="0" y="830580"/>
            <a:ext cx="5524500" cy="5524500"/>
          </a:xfrm>
          <a:prstGeom prst="rect">
            <a:avLst/>
          </a:prstGeom>
          <a:noFill/>
          <a:ln w="9525">
            <a:noFill/>
          </a:ln>
        </p:spPr>
      </p:pic>
      <p:sp>
        <p:nvSpPr>
          <p:cNvPr id="2" name="文本框 1"/>
          <p:cNvSpPr txBox="1"/>
          <p:nvPr/>
        </p:nvSpPr>
        <p:spPr>
          <a:xfrm>
            <a:off x="5524500" y="830580"/>
            <a:ext cx="6667500" cy="5077460"/>
          </a:xfrm>
          <a:prstGeom prst="rect">
            <a:avLst/>
          </a:prstGeom>
          <a:noFill/>
        </p:spPr>
        <p:txBody>
          <a:bodyPr wrap="square" rtlCol="0" anchor="t">
            <a:spAutoFit/>
          </a:bodyPr>
          <a:p>
            <a:r>
              <a:rPr lang="zh-CN" altLang="en-US"/>
              <a:t>BOBBI BROWN芭比波朗奢耀彩妆套组 迷你五花肉高光 月光石眼影</a:t>
            </a:r>
            <a:endParaRPr lang="zh-CN" altLang="en-US"/>
          </a:p>
          <a:p>
            <a:r>
              <a:rPr lang="zh-CN" altLang="en-US"/>
              <a:t>颊光若水耀动双眸 微光交错灵动细闪</a:t>
            </a:r>
            <a:endParaRPr lang="zh-CN" altLang="en-US"/>
          </a:p>
          <a:p>
            <a:endParaRPr lang="zh-CN" altLang="en-US"/>
          </a:p>
          <a:p>
            <a:r>
              <a:rPr lang="zh-CN" altLang="en-US"/>
              <a:t>价格</a:t>
            </a:r>
            <a:endParaRPr lang="zh-CN" altLang="en-US"/>
          </a:p>
          <a:p>
            <a:r>
              <a:rPr lang="zh-CN" altLang="en-US"/>
              <a:t>¥ 610.00</a:t>
            </a:r>
            <a:endParaRPr lang="zh-CN" altLang="en-US"/>
          </a:p>
          <a:p>
            <a:r>
              <a:rPr lang="zh-CN" altLang="en-US"/>
              <a:t>预售价</a:t>
            </a:r>
            <a:endParaRPr lang="zh-CN" altLang="en-US"/>
          </a:p>
          <a:p>
            <a:r>
              <a:rPr lang="zh-CN" altLang="en-US"/>
              <a:t>¥610.00</a:t>
            </a:r>
            <a:endParaRPr lang="zh-CN" altLang="en-US"/>
          </a:p>
          <a:p>
            <a:r>
              <a:rPr lang="zh-CN" altLang="en-US"/>
              <a:t>产品参数：</a:t>
            </a:r>
            <a:endParaRPr lang="zh-CN" altLang="en-US"/>
          </a:p>
          <a:p>
            <a:endParaRPr lang="zh-CN" altLang="en-US"/>
          </a:p>
          <a:p>
            <a:r>
              <a:rPr lang="zh-CN" altLang="en-US"/>
              <a:t>品牌: BOBBI BROWN/芭比波朗其它彩妆盘</a:t>
            </a:r>
            <a:endParaRPr lang="zh-CN" altLang="en-US"/>
          </a:p>
          <a:p>
            <a:r>
              <a:rPr lang="zh-CN" altLang="en-US"/>
              <a:t>单品: mini高光+奢金眼影（月光石）</a:t>
            </a:r>
            <a:endParaRPr lang="zh-CN" altLang="en-US"/>
          </a:p>
          <a:p>
            <a:r>
              <a:rPr lang="zh-CN" altLang="en-US"/>
              <a:t>产地: 意大利</a:t>
            </a:r>
            <a:endParaRPr lang="zh-CN" altLang="en-US"/>
          </a:p>
          <a:p>
            <a:r>
              <a:rPr lang="zh-CN" altLang="en-US"/>
              <a:t>颜色分类: 迷你高光1号色+月光石</a:t>
            </a:r>
            <a:endParaRPr lang="zh-CN" altLang="en-US"/>
          </a:p>
          <a:p>
            <a:r>
              <a:rPr lang="zh-CN" altLang="en-US"/>
              <a:t>规格类型: 正常规格</a:t>
            </a:r>
            <a:endParaRPr lang="zh-CN" altLang="en-US"/>
          </a:p>
          <a:p>
            <a:endParaRPr lang="zh-CN" altLang="en-US"/>
          </a:p>
          <a:p>
            <a:r>
              <a:rPr lang="zh-CN" altLang="en-US"/>
              <a:t>是否为特殊用途化妆品: 否</a:t>
            </a:r>
            <a:endParaRPr lang="zh-CN" altLang="en-US"/>
          </a:p>
          <a:p>
            <a:r>
              <a:rPr lang="zh-CN" altLang="en-US"/>
              <a:t>限期使用日期范围: 2023-03-01至2023-03-</a:t>
            </a:r>
            <a:endParaRPr lang="zh-CN" altLang="en-US"/>
          </a:p>
        </p:txBody>
      </p:sp>
    </p:spTree>
    <p:custDataLst>
      <p:tags r:id="rId3"/>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 name="图片 139"/>
          <p:cNvPicPr/>
          <p:nvPr/>
        </p:nvPicPr>
        <p:blipFill>
          <a:blip r:embed="rId1" r:link="rId2"/>
          <a:stretch>
            <a:fillRect/>
          </a:stretch>
        </p:blipFill>
        <p:spPr>
          <a:xfrm>
            <a:off x="0" y="666750"/>
            <a:ext cx="5524500" cy="5524500"/>
          </a:xfrm>
          <a:prstGeom prst="rect">
            <a:avLst/>
          </a:prstGeom>
          <a:noFill/>
          <a:ln w="9525">
            <a:noFill/>
          </a:ln>
        </p:spPr>
      </p:pic>
      <p:sp>
        <p:nvSpPr>
          <p:cNvPr id="2" name="文本框 1"/>
          <p:cNvSpPr txBox="1"/>
          <p:nvPr/>
        </p:nvSpPr>
        <p:spPr>
          <a:xfrm>
            <a:off x="5524500" y="666750"/>
            <a:ext cx="6667500" cy="5077460"/>
          </a:xfrm>
          <a:prstGeom prst="rect">
            <a:avLst/>
          </a:prstGeom>
          <a:noFill/>
        </p:spPr>
        <p:txBody>
          <a:bodyPr wrap="square" rtlCol="0" anchor="t">
            <a:spAutoFit/>
          </a:bodyPr>
          <a:p>
            <a:r>
              <a:rPr lang="zh-CN" altLang="en-US"/>
              <a:t>法国兰蒄粉底液隔离bb霜散粉遮瑕控油保湿持久提亮隐毛孔彩妆套装</a:t>
            </a:r>
            <a:endParaRPr lang="zh-CN" altLang="en-US"/>
          </a:p>
          <a:p>
            <a:r>
              <a:rPr lang="zh-CN" altLang="en-US"/>
              <a:t>举报</a:t>
            </a:r>
            <a:endParaRPr lang="zh-CN" altLang="en-US"/>
          </a:p>
          <a:p>
            <a:endParaRPr lang="zh-CN" altLang="en-US"/>
          </a:p>
          <a:p>
            <a:r>
              <a:rPr lang="zh-CN" altLang="en-US"/>
              <a:t>价格</a:t>
            </a:r>
            <a:endParaRPr lang="zh-CN" altLang="en-US"/>
          </a:p>
          <a:p>
            <a:r>
              <a:rPr lang="zh-CN" altLang="en-US"/>
              <a:t>¥98.00-118.00</a:t>
            </a:r>
            <a:endParaRPr lang="zh-CN" altLang="en-US"/>
          </a:p>
          <a:p>
            <a:r>
              <a:rPr lang="zh-CN" altLang="en-US"/>
              <a:t>品牌: 韩雅诗品名: 唤醒轻润持妆底妆套盒</a:t>
            </a:r>
            <a:endParaRPr lang="zh-CN" altLang="en-US"/>
          </a:p>
          <a:p>
            <a:r>
              <a:rPr lang="zh-CN" altLang="en-US"/>
              <a:t>产地: 中国</a:t>
            </a:r>
            <a:endParaRPr lang="zh-CN" altLang="en-US"/>
          </a:p>
          <a:p>
            <a:r>
              <a:rPr lang="zh-CN" altLang="en-US"/>
              <a:t>颜色分类: 自然色2合一+彩妆四件套 象牙色2合一+彩妆四件套 自然色3合一+彩妆四件套 象牙色3合一+彩妆四件套批准文号: 粤G妆网备字2020072281</a:t>
            </a:r>
            <a:endParaRPr lang="zh-CN" altLang="en-US"/>
          </a:p>
          <a:p>
            <a:r>
              <a:rPr lang="zh-CN" altLang="en-US"/>
              <a:t>保质期: 3年</a:t>
            </a:r>
            <a:endParaRPr lang="zh-CN" altLang="en-US"/>
          </a:p>
          <a:p>
            <a:r>
              <a:rPr lang="zh-CN" altLang="en-US"/>
              <a:t>适合肤质: 任何肤质</a:t>
            </a:r>
            <a:endParaRPr lang="zh-CN" altLang="en-US"/>
          </a:p>
          <a:p>
            <a:r>
              <a:rPr lang="zh-CN" altLang="en-US"/>
              <a:t>上市时间: 2018年</a:t>
            </a:r>
            <a:endParaRPr lang="zh-CN" altLang="en-US"/>
          </a:p>
          <a:p>
            <a:r>
              <a:rPr lang="zh-CN" altLang="en-US"/>
              <a:t>功效: 遮瑕 修饰肤色 隔离 自然 隐形毛孔</a:t>
            </a:r>
            <a:endParaRPr lang="zh-CN" altLang="en-US"/>
          </a:p>
          <a:p>
            <a:r>
              <a:rPr lang="zh-CN" altLang="en-US"/>
              <a:t>规格类型: 正常规格</a:t>
            </a:r>
            <a:endParaRPr lang="zh-CN" altLang="en-US"/>
          </a:p>
          <a:p>
            <a:r>
              <a:rPr lang="zh-CN" altLang="en-US"/>
              <a:t>是否为特殊用途化妆品: 否</a:t>
            </a:r>
            <a:endParaRPr lang="zh-CN" altLang="en-US"/>
          </a:p>
          <a:p>
            <a:r>
              <a:rPr lang="zh-CN" altLang="en-US"/>
              <a:t>产品类别: 彩妆套装</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176"/>
</p:tagLst>
</file>

<file path=ppt/tags/tag101.xml><?xml version="1.0" encoding="utf-8"?>
<p:tagLst xmlns:p="http://schemas.openxmlformats.org/presentationml/2006/main">
  <p:tag name="KSO_WM_BEAUTIFY_FLAG" val="#wm#"/>
  <p:tag name="KSO_WM_TEMPLATE_CATEGORY" val="custom"/>
  <p:tag name="KSO_WM_TEMPLATE_INDEX" val="20205176"/>
</p:tagLst>
</file>

<file path=ppt/tags/tag102.xml><?xml version="1.0" encoding="utf-8"?>
<p:tagLst xmlns:p="http://schemas.openxmlformats.org/presentationml/2006/main">
  <p:tag name="KSO_WM_BEAUTIFY_FLAG" val="#wm#"/>
  <p:tag name="KSO_WM_TEMPLATE_CATEGORY" val="custom"/>
  <p:tag name="KSO_WM_TEMPLATE_INDEX" val="20205176"/>
</p:tagLst>
</file>

<file path=ppt/tags/tag103.xml><?xml version="1.0" encoding="utf-8"?>
<p:tagLst xmlns:p="http://schemas.openxmlformats.org/presentationml/2006/main">
  <p:tag name="KSO_WM_BEAUTIFY_FLAG" val="#wm#"/>
  <p:tag name="KSO_WM_TEMPLATE_CATEGORY" val="custom"/>
  <p:tag name="KSO_WM_TEMPLATE_INDEX" val="20205176"/>
</p:tagLst>
</file>

<file path=ppt/tags/tag104.xml><?xml version="1.0" encoding="utf-8"?>
<p:tagLst xmlns:p="http://schemas.openxmlformats.org/presentationml/2006/main">
  <p:tag name="KSO_WM_BEAUTIFY_FLAG" val="#wm#"/>
  <p:tag name="KSO_WM_TEMPLATE_CATEGORY" val="custom"/>
  <p:tag name="KSO_WM_TEMPLATE_INDEX" val="20205176"/>
</p:tagLst>
</file>

<file path=ppt/tags/tag105.xml><?xml version="1.0" encoding="utf-8"?>
<p:tagLst xmlns:p="http://schemas.openxmlformats.org/presentationml/2006/main">
  <p:tag name="KSO_WM_BEAUTIFY_FLAG" val="#wm#"/>
  <p:tag name="KSO_WM_TEMPLATE_CATEGORY" val="custom"/>
  <p:tag name="KSO_WM_TEMPLATE_INDEX" val="20205176"/>
</p:tagLst>
</file>

<file path=ppt/tags/tag106.xml><?xml version="1.0" encoding="utf-8"?>
<p:tagLst xmlns:p="http://schemas.openxmlformats.org/presentationml/2006/main">
  <p:tag name="KSO_WM_BEAUTIFY_FLAG" val="#wm#"/>
  <p:tag name="KSO_WM_TEMPLATE_CATEGORY" val="custom"/>
  <p:tag name="KSO_WM_TEMPLATE_INDEX" val="20205176"/>
</p:tagLst>
</file>

<file path=ppt/tags/tag107.xml><?xml version="1.0" encoding="utf-8"?>
<p:tagLst xmlns:p="http://schemas.openxmlformats.org/presentationml/2006/main">
  <p:tag name="KSO_WM_BEAUTIFY_FLAG" val="#wm#"/>
  <p:tag name="KSO_WM_TEMPLATE_CATEGORY" val="custom"/>
  <p:tag name="KSO_WM_TEMPLATE_INDEX" val="20205176"/>
</p:tagLst>
</file>

<file path=ppt/tags/tag108.xml><?xml version="1.0" encoding="utf-8"?>
<p:tagLst xmlns:p="http://schemas.openxmlformats.org/presentationml/2006/main">
  <p:tag name="KSO_WM_BEAUTIFY_FLAG" val="#wm#"/>
  <p:tag name="KSO_WM_TEMPLATE_CATEGORY" val="custom"/>
  <p:tag name="KSO_WM_TEMPLATE_INDEX" val="20205176"/>
</p:tagLst>
</file>

<file path=ppt/tags/tag109.xml><?xml version="1.0" encoding="utf-8"?>
<p:tagLst xmlns:p="http://schemas.openxmlformats.org/presentationml/2006/main">
  <p:tag name="KSO_WM_BEAUTIFY_FLAG" val="#wm#"/>
  <p:tag name="KSO_WM_TEMPLATE_CATEGORY" val="custom"/>
  <p:tag name="KSO_WM_TEMPLATE_INDEX" val="2020517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Lst>
</file>

<file path=ppt/tags/tag111.xml><?xml version="1.0" encoding="utf-8"?>
<p:tagLst xmlns:p="http://schemas.openxmlformats.org/presentationml/2006/main">
  <p:tag name="KSO_WM_BEAUTIFY_FLAG" val="#wm#"/>
  <p:tag name="KSO_WM_TEMPLATE_CATEGORY" val="custom"/>
  <p:tag name="KSO_WM_TEMPLATE_INDEX" val="20205176"/>
</p:tagLst>
</file>

<file path=ppt/tags/tag112.xml><?xml version="1.0" encoding="utf-8"?>
<p:tagLst xmlns:p="http://schemas.openxmlformats.org/presentationml/2006/main">
  <p:tag name="KSO_WM_BEAUTIFY_FLAG" val="#wm#"/>
  <p:tag name="KSO_WM_TEMPLATE_CATEGORY" val="custom"/>
  <p:tag name="KSO_WM_TEMPLATE_INDEX" val="20205176"/>
</p:tagLst>
</file>

<file path=ppt/tags/tag113.xml><?xml version="1.0" encoding="utf-8"?>
<p:tagLst xmlns:p="http://schemas.openxmlformats.org/presentationml/2006/main">
  <p:tag name="KSO_WM_BEAUTIFY_FLAG" val="#wm#"/>
  <p:tag name="KSO_WM_TEMPLATE_CATEGORY" val="custom"/>
  <p:tag name="KSO_WM_TEMPLATE_INDEX" val="20205176"/>
</p:tagLst>
</file>

<file path=ppt/tags/tag114.xml><?xml version="1.0" encoding="utf-8"?>
<p:tagLst xmlns:p="http://schemas.openxmlformats.org/presentationml/2006/main">
  <p:tag name="KSO_WM_BEAUTIFY_FLAG" val="#wm#"/>
  <p:tag name="KSO_WM_TEMPLATE_CATEGORY" val="custom"/>
  <p:tag name="KSO_WM_TEMPLATE_INDEX" val="20205176"/>
</p:tagLst>
</file>

<file path=ppt/tags/tag115.xml><?xml version="1.0" encoding="utf-8"?>
<p:tagLst xmlns:p="http://schemas.openxmlformats.org/presentationml/2006/main">
  <p:tag name="KSO_WM_BEAUTIFY_FLAG" val="#wm#"/>
  <p:tag name="KSO_WM_TEMPLATE_CATEGORY" val="custom"/>
  <p:tag name="KSO_WM_TEMPLATE_INDEX" val="20205176"/>
</p:tagLst>
</file>

<file path=ppt/tags/tag116.xml><?xml version="1.0" encoding="utf-8"?>
<p:tagLst xmlns:p="http://schemas.openxmlformats.org/presentationml/2006/main">
  <p:tag name="KSO_WM_BEAUTIFY_FLAG" val="#wm#"/>
  <p:tag name="KSO_WM_TEMPLATE_CATEGORY" val="custom"/>
  <p:tag name="KSO_WM_TEMPLATE_INDEX" val="20205176"/>
</p:tagLst>
</file>

<file path=ppt/tags/tag117.xml><?xml version="1.0" encoding="utf-8"?>
<p:tagLst xmlns:p="http://schemas.openxmlformats.org/presentationml/2006/main">
  <p:tag name="KSO_WM_BEAUTIFY_FLAG" val="#wm#"/>
  <p:tag name="KSO_WM_TEMPLATE_CATEGORY" val="custom"/>
  <p:tag name="KSO_WM_TEMPLATE_INDEX" val="20205176"/>
</p:tagLst>
</file>

<file path=ppt/tags/tag118.xml><?xml version="1.0" encoding="utf-8"?>
<p:tagLst xmlns:p="http://schemas.openxmlformats.org/presentationml/2006/main">
  <p:tag name="KSO_WM_BEAUTIFY_FLAG" val="#wm#"/>
  <p:tag name="KSO_WM_TEMPLATE_CATEGORY" val="custom"/>
  <p:tag name="KSO_WM_TEMPLATE_INDEX" val="20205176"/>
</p:tagLst>
</file>

<file path=ppt/tags/tag119.xml><?xml version="1.0" encoding="utf-8"?>
<p:tagLst xmlns:p="http://schemas.openxmlformats.org/presentationml/2006/main">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205176"/>
</p:tagLst>
</file>

<file path=ppt/tags/tag121.xml><?xml version="1.0" encoding="utf-8"?>
<p:tagLst xmlns:p="http://schemas.openxmlformats.org/presentationml/2006/main">
  <p:tag name="KSO_WM_BEAUTIFY_FLAG" val="#wm#"/>
  <p:tag name="KSO_WM_TEMPLATE_CATEGORY" val="custom"/>
  <p:tag name="KSO_WM_TEMPLATE_INDEX" val="20205176"/>
</p:tagLst>
</file>

<file path=ppt/tags/tag122.xml><?xml version="1.0" encoding="utf-8"?>
<p:tagLst xmlns:p="http://schemas.openxmlformats.org/presentationml/2006/main">
  <p:tag name="KSO_WM_BEAUTIFY_FLAG" val="#wm#"/>
  <p:tag name="KSO_WM_TEMPLATE_CATEGORY" val="custom"/>
  <p:tag name="KSO_WM_TEMPLATE_INDEX" val="20205176"/>
</p:tagLst>
</file>

<file path=ppt/tags/tag123.xml><?xml version="1.0" encoding="utf-8"?>
<p:tagLst xmlns:p="http://schemas.openxmlformats.org/presentationml/2006/main">
  <p:tag name="KSO_WM_BEAUTIFY_FLAG" val="#wm#"/>
  <p:tag name="KSO_WM_TEMPLATE_CATEGORY" val="custom"/>
  <p:tag name="KSO_WM_TEMPLATE_INDEX" val="20205176"/>
</p:tagLst>
</file>

<file path=ppt/tags/tag124.xml><?xml version="1.0" encoding="utf-8"?>
<p:tagLst xmlns:p="http://schemas.openxmlformats.org/presentationml/2006/main">
  <p:tag name="KSO_WM_BEAUTIFY_FLAG" val="#wm#"/>
  <p:tag name="KSO_WM_TEMPLATE_CATEGORY" val="custom"/>
  <p:tag name="KSO_WM_TEMPLATE_INDEX" val="20205176"/>
</p:tagLst>
</file>

<file path=ppt/tags/tag125.xml><?xml version="1.0" encoding="utf-8"?>
<p:tagLst xmlns:p="http://schemas.openxmlformats.org/presentationml/2006/main">
  <p:tag name="KSO_WM_BEAUTIFY_FLAG" val="#wm#"/>
  <p:tag name="KSO_WM_TEMPLATE_CATEGORY" val="custom"/>
  <p:tag name="KSO_WM_TEMPLATE_INDEX" val="20205176"/>
</p:tagLst>
</file>

<file path=ppt/tags/tag126.xml><?xml version="1.0" encoding="utf-8"?>
<p:tagLst xmlns:p="http://schemas.openxmlformats.org/presentationml/2006/main">
  <p:tag name="KSO_WM_BEAUTIFY_FLAG" val="#wm#"/>
  <p:tag name="KSO_WM_TEMPLATE_CATEGORY" val="custom"/>
  <p:tag name="KSO_WM_TEMPLATE_INDEX" val="20205176"/>
</p:tagLst>
</file>

<file path=ppt/tags/tag127.xml><?xml version="1.0" encoding="utf-8"?>
<p:tagLst xmlns:p="http://schemas.openxmlformats.org/presentationml/2006/main">
  <p:tag name="KSO_WM_BEAUTIFY_FLAG" val="#wm#"/>
  <p:tag name="KSO_WM_TEMPLATE_CATEGORY" val="custom"/>
  <p:tag name="KSO_WM_TEMPLATE_INDEX" val="20205176"/>
</p:tagLst>
</file>

<file path=ppt/tags/tag128.xml><?xml version="1.0" encoding="utf-8"?>
<p:tagLst xmlns:p="http://schemas.openxmlformats.org/presentationml/2006/main">
  <p:tag name="KSO_WM_BEAUTIFY_FLAG" val="#wm#"/>
  <p:tag name="KSO_WM_TEMPLATE_CATEGORY" val="custom"/>
  <p:tag name="KSO_WM_TEMPLATE_INDEX" val="20205176"/>
</p:tagLst>
</file>

<file path=ppt/tags/tag129.xml><?xml version="1.0" encoding="utf-8"?>
<p:tagLst xmlns:p="http://schemas.openxmlformats.org/presentationml/2006/main">
  <p:tag name="KSO_WM_BEAUTIFY_FLAG" val="#wm#"/>
  <p:tag name="KSO_WM_TEMPLATE_CATEGORY" val="custom"/>
  <p:tag name="KSO_WM_TEMPLATE_INDEX" val="2020517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205176"/>
</p:tagLst>
</file>

<file path=ppt/tags/tag131.xml><?xml version="1.0" encoding="utf-8"?>
<p:tagLst xmlns:p="http://schemas.openxmlformats.org/presentationml/2006/main">
  <p:tag name="KSO_WM_BEAUTIFY_FLAG" val="#wm#"/>
  <p:tag name="KSO_WM_TEMPLATE_CATEGORY" val="custom"/>
  <p:tag name="KSO_WM_TEMPLATE_INDEX" val="20205176"/>
</p:tagLst>
</file>

<file path=ppt/tags/tag132.xml><?xml version="1.0" encoding="utf-8"?>
<p:tagLst xmlns:p="http://schemas.openxmlformats.org/presentationml/2006/main">
  <p:tag name="KSO_WM_BEAUTIFY_FLAG" val="#wm#"/>
  <p:tag name="KSO_WM_TEMPLATE_CATEGORY" val="custom"/>
  <p:tag name="KSO_WM_TEMPLATE_INDEX" val="20205176"/>
</p:tagLst>
</file>

<file path=ppt/tags/tag133.xml><?xml version="1.0" encoding="utf-8"?>
<p:tagLst xmlns:p="http://schemas.openxmlformats.org/presentationml/2006/main">
  <p:tag name="KSO_WM_BEAUTIFY_FLAG" val="#wm#"/>
  <p:tag name="KSO_WM_TEMPLATE_CATEGORY" val="custom"/>
  <p:tag name="KSO_WM_TEMPLATE_INDEX" val="20205176"/>
</p:tagLst>
</file>

<file path=ppt/tags/tag134.xml><?xml version="1.0" encoding="utf-8"?>
<p:tagLst xmlns:p="http://schemas.openxmlformats.org/presentationml/2006/main">
  <p:tag name="KSO_WM_BEAUTIFY_FLAG" val="#wm#"/>
  <p:tag name="KSO_WM_TEMPLATE_CATEGORY" val="custom"/>
  <p:tag name="KSO_WM_TEMPLATE_INDEX" val="20205176"/>
</p:tagLst>
</file>

<file path=ppt/tags/tag135.xml><?xml version="1.0" encoding="utf-8"?>
<p:tagLst xmlns:p="http://schemas.openxmlformats.org/presentationml/2006/main">
  <p:tag name="KSO_WM_BEAUTIFY_FLAG" val="#wm#"/>
  <p:tag name="KSO_WM_TEMPLATE_CATEGORY" val="custom"/>
  <p:tag name="KSO_WM_TEMPLATE_INDEX" val="20205176"/>
</p:tagLst>
</file>

<file path=ppt/tags/tag136.xml><?xml version="1.0" encoding="utf-8"?>
<p:tagLst xmlns:p="http://schemas.openxmlformats.org/presentationml/2006/main">
  <p:tag name="KSO_WM_BEAUTIFY_FLAG" val="#wm#"/>
  <p:tag name="KSO_WM_TEMPLATE_CATEGORY" val="custom"/>
  <p:tag name="KSO_WM_TEMPLATE_INDEX" val="20205176"/>
</p:tagLst>
</file>

<file path=ppt/tags/tag137.xml><?xml version="1.0" encoding="utf-8"?>
<p:tagLst xmlns:p="http://schemas.openxmlformats.org/presentationml/2006/main">
  <p:tag name="KSO_WM_BEAUTIFY_FLAG" val="#wm#"/>
  <p:tag name="KSO_WM_TEMPLATE_CATEGORY" val="custom"/>
  <p:tag name="KSO_WM_TEMPLATE_INDEX" val="20205176"/>
</p:tagLst>
</file>

<file path=ppt/tags/tag138.xml><?xml version="1.0" encoding="utf-8"?>
<p:tagLst xmlns:p="http://schemas.openxmlformats.org/presentationml/2006/main">
  <p:tag name="KSO_WM_BEAUTIFY_FLAG" val="#wm#"/>
  <p:tag name="KSO_WM_TEMPLATE_CATEGORY" val="custom"/>
  <p:tag name="KSO_WM_TEMPLATE_INDEX" val="20205176"/>
</p:tagLst>
</file>

<file path=ppt/tags/tag139.xml><?xml version="1.0" encoding="utf-8"?>
<p:tagLst xmlns:p="http://schemas.openxmlformats.org/presentationml/2006/main">
  <p:tag name="KSO_WM_BEAUTIFY_FLAG" val="#wm#"/>
  <p:tag name="KSO_WM_TEMPLATE_CATEGORY" val="custom"/>
  <p:tag name="KSO_WM_TEMPLATE_INDEX" val="2020517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205176"/>
</p:tagLst>
</file>

<file path=ppt/tags/tag141.xml><?xml version="1.0" encoding="utf-8"?>
<p:tagLst xmlns:p="http://schemas.openxmlformats.org/presentationml/2006/main">
  <p:tag name="KSO_WM_BEAUTIFY_FLAG" val="#wm#"/>
  <p:tag name="KSO_WM_TEMPLATE_CATEGORY" val="custom"/>
  <p:tag name="KSO_WM_TEMPLATE_INDEX" val="20205176"/>
</p:tagLst>
</file>

<file path=ppt/tags/tag142.xml><?xml version="1.0" encoding="utf-8"?>
<p:tagLst xmlns:p="http://schemas.openxmlformats.org/presentationml/2006/main">
  <p:tag name="KSO_WM_BEAUTIFY_FLAG" val="#wm#"/>
  <p:tag name="KSO_WM_TEMPLATE_CATEGORY" val="custom"/>
  <p:tag name="KSO_WM_TEMPLATE_INDEX" val="20205176"/>
</p:tagLst>
</file>

<file path=ppt/tags/tag143.xml><?xml version="1.0" encoding="utf-8"?>
<p:tagLst xmlns:p="http://schemas.openxmlformats.org/presentationml/2006/main">
  <p:tag name="KSO_WM_BEAUTIFY_FLAG" val="#wm#"/>
  <p:tag name="KSO_WM_TEMPLATE_CATEGORY" val="custom"/>
  <p:tag name="KSO_WM_TEMPLATE_INDEX" val="20205176"/>
</p:tagLst>
</file>

<file path=ppt/tags/tag144.xml><?xml version="1.0" encoding="utf-8"?>
<p:tagLst xmlns:p="http://schemas.openxmlformats.org/presentationml/2006/main">
  <p:tag name="KSO_WM_BEAUTIFY_FLAG" val="#wm#"/>
  <p:tag name="KSO_WM_TEMPLATE_CATEGORY" val="custom"/>
  <p:tag name="KSO_WM_TEMPLATE_INDEX" val="20205176"/>
</p:tagLst>
</file>

<file path=ppt/tags/tag145.xml><?xml version="1.0" encoding="utf-8"?>
<p:tagLst xmlns:p="http://schemas.openxmlformats.org/presentationml/2006/main">
  <p:tag name="KSO_WM_BEAUTIFY_FLAG" val="#wm#"/>
  <p:tag name="KSO_WM_TEMPLATE_CATEGORY" val="custom"/>
  <p:tag name="KSO_WM_TEMPLATE_INDEX" val="20205176"/>
</p:tagLst>
</file>

<file path=ppt/tags/tag146.xml><?xml version="1.0" encoding="utf-8"?>
<p:tagLst xmlns:p="http://schemas.openxmlformats.org/presentationml/2006/main">
  <p:tag name="KSO_WM_BEAUTIFY_FLAG" val="#wm#"/>
  <p:tag name="KSO_WM_TEMPLATE_CATEGORY" val="custom"/>
  <p:tag name="KSO_WM_TEMPLATE_INDEX" val="20205176"/>
</p:tagLst>
</file>

<file path=ppt/tags/tag147.xml><?xml version="1.0" encoding="utf-8"?>
<p:tagLst xmlns:p="http://schemas.openxmlformats.org/presentationml/2006/main">
  <p:tag name="KSO_WM_BEAUTIFY_FLAG" val="#wm#"/>
  <p:tag name="KSO_WM_TEMPLATE_CATEGORY" val="custom"/>
  <p:tag name="KSO_WM_TEMPLATE_INDEX" val="20205176"/>
</p:tagLst>
</file>

<file path=ppt/tags/tag148.xml><?xml version="1.0" encoding="utf-8"?>
<p:tagLst xmlns:p="http://schemas.openxmlformats.org/presentationml/2006/main">
  <p:tag name="KSO_WM_BEAUTIFY_FLAG" val="#wm#"/>
  <p:tag name="KSO_WM_TEMPLATE_CATEGORY" val="custom"/>
  <p:tag name="KSO_WM_TEMPLATE_INDEX" val="20205176"/>
</p:tagLst>
</file>

<file path=ppt/tags/tag149.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205176"/>
</p:tagLst>
</file>

<file path=ppt/tags/tag151.xml><?xml version="1.0" encoding="utf-8"?>
<p:tagLst xmlns:p="http://schemas.openxmlformats.org/presentationml/2006/main">
  <p:tag name="KSO_WM_BEAUTIFY_FLAG" val="#wm#"/>
  <p:tag name="KSO_WM_TEMPLATE_CATEGORY" val="custom"/>
  <p:tag name="KSO_WM_TEMPLATE_INDEX" val="20205176"/>
</p:tagLst>
</file>

<file path=ppt/tags/tag152.xml><?xml version="1.0" encoding="utf-8"?>
<p:tagLst xmlns:p="http://schemas.openxmlformats.org/presentationml/2006/main">
  <p:tag name="KSO_WM_BEAUTIFY_FLAG" val="#wm#"/>
  <p:tag name="KSO_WM_TEMPLATE_CATEGORY" val="custom"/>
  <p:tag name="KSO_WM_TEMPLATE_INDEX" val="20205176"/>
</p:tagLst>
</file>

<file path=ppt/tags/tag153.xml><?xml version="1.0" encoding="utf-8"?>
<p:tagLst xmlns:p="http://schemas.openxmlformats.org/presentationml/2006/main">
  <p:tag name="KSO_WM_BEAUTIFY_FLAG" val="#wm#"/>
  <p:tag name="KSO_WM_TEMPLATE_CATEGORY" val="custom"/>
  <p:tag name="KSO_WM_TEMPLATE_INDEX" val="20205176"/>
</p:tagLst>
</file>

<file path=ppt/tags/tag154.xml><?xml version="1.0" encoding="utf-8"?>
<p:tagLst xmlns:p="http://schemas.openxmlformats.org/presentationml/2006/main">
  <p:tag name="KSO_WM_BEAUTIFY_FLAG" val="#wm#"/>
  <p:tag name="KSO_WM_TEMPLATE_CATEGORY" val="custom"/>
  <p:tag name="KSO_WM_TEMPLATE_INDEX" val="20205176"/>
</p:tagLst>
</file>

<file path=ppt/tags/tag155.xml><?xml version="1.0" encoding="utf-8"?>
<p:tagLst xmlns:p="http://schemas.openxmlformats.org/presentationml/2006/main">
  <p:tag name="KSO_WM_BEAUTIFY_FLAG" val="#wm#"/>
  <p:tag name="KSO_WM_TEMPLATE_CATEGORY" val="custom"/>
  <p:tag name="KSO_WM_TEMPLATE_INDEX" val="20205176"/>
</p:tagLst>
</file>

<file path=ppt/tags/tag156.xml><?xml version="1.0" encoding="utf-8"?>
<p:tagLst xmlns:p="http://schemas.openxmlformats.org/presentationml/2006/main">
  <p:tag name="KSO_WM_BEAUTIFY_FLAG" val="#wm#"/>
  <p:tag name="KSO_WM_TEMPLATE_CATEGORY" val="custom"/>
  <p:tag name="KSO_WM_TEMPLATE_INDEX" val="20205176"/>
</p:tagLst>
</file>

<file path=ppt/tags/tag157.xml><?xml version="1.0" encoding="utf-8"?>
<p:tagLst xmlns:p="http://schemas.openxmlformats.org/presentationml/2006/main">
  <p:tag name="KSO_WM_BEAUTIFY_FLAG" val="#wm#"/>
  <p:tag name="KSO_WM_TEMPLATE_CATEGORY" val="custom"/>
  <p:tag name="KSO_WM_TEMPLATE_INDEX" val="20205176"/>
</p:tagLst>
</file>

<file path=ppt/tags/tag158.xml><?xml version="1.0" encoding="utf-8"?>
<p:tagLst xmlns:p="http://schemas.openxmlformats.org/presentationml/2006/main">
  <p:tag name="KSO_WM_BEAUTIFY_FLAG" val="#wm#"/>
  <p:tag name="KSO_WM_TEMPLATE_CATEGORY" val="custom"/>
  <p:tag name="KSO_WM_TEMPLATE_INDEX" val="20205176"/>
</p:tagLst>
</file>

<file path=ppt/tags/tag159.xml><?xml version="1.0" encoding="utf-8"?>
<p:tagLst xmlns:p="http://schemas.openxmlformats.org/presentationml/2006/main">
  <p:tag name="KSO_WM_BEAUTIFY_FLAG" val="#wm#"/>
  <p:tag name="KSO_WM_TEMPLATE_CATEGORY" val="custom"/>
  <p:tag name="KSO_WM_TEMPLATE_INDEX" val="20205176"/>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176"/>
</p:tagLst>
</file>

<file path=ppt/tags/tag161.xml><?xml version="1.0" encoding="utf-8"?>
<p:tagLst xmlns:p="http://schemas.openxmlformats.org/presentationml/2006/main">
  <p:tag name="KSO_WM_BEAUTIFY_FLAG" val="#wm#"/>
  <p:tag name="KSO_WM_TEMPLATE_CATEGORY" val="custom"/>
  <p:tag name="KSO_WM_TEMPLATE_INDEX" val="20205176"/>
</p:tagLst>
</file>

<file path=ppt/tags/tag162.xml><?xml version="1.0" encoding="utf-8"?>
<p:tagLst xmlns:p="http://schemas.openxmlformats.org/presentationml/2006/main">
  <p:tag name="KSO_WM_BEAUTIFY_FLAG" val="#wm#"/>
  <p:tag name="KSO_WM_TEMPLATE_CATEGORY" val="custom"/>
  <p:tag name="KSO_WM_TEMPLATE_INDEX" val="20205176"/>
</p:tagLst>
</file>

<file path=ppt/tags/tag163.xml><?xml version="1.0" encoding="utf-8"?>
<p:tagLst xmlns:p="http://schemas.openxmlformats.org/presentationml/2006/main">
  <p:tag name="KSO_WM_BEAUTIFY_FLAG" val="#wm#"/>
  <p:tag name="KSO_WM_TEMPLATE_CATEGORY" val="custom"/>
  <p:tag name="KSO_WM_TEMPLATE_INDEX" val="20205176"/>
</p:tagLst>
</file>

<file path=ppt/tags/tag164.xml><?xml version="1.0" encoding="utf-8"?>
<p:tagLst xmlns:p="http://schemas.openxmlformats.org/presentationml/2006/main">
  <p:tag name="KSO_WM_BEAUTIFY_FLAG" val="#wm#"/>
  <p:tag name="KSO_WM_TEMPLATE_CATEGORY" val="custom"/>
  <p:tag name="KSO_WM_TEMPLATE_INDEX" val="20205176"/>
</p:tagLst>
</file>

<file path=ppt/tags/tag165.xml><?xml version="1.0" encoding="utf-8"?>
<p:tagLst xmlns:p="http://schemas.openxmlformats.org/presentationml/2006/main">
  <p:tag name="KSO_WM_BEAUTIFY_FLAG" val="#wm#"/>
  <p:tag name="KSO_WM_TEMPLATE_CATEGORY" val="custom"/>
  <p:tag name="KSO_WM_TEMPLATE_INDEX" val="20205176"/>
</p:tagLst>
</file>

<file path=ppt/tags/tag166.xml><?xml version="1.0" encoding="utf-8"?>
<p:tagLst xmlns:p="http://schemas.openxmlformats.org/presentationml/2006/main">
  <p:tag name="KSO_WM_BEAUTIFY_FLAG" val="#wm#"/>
  <p:tag name="KSO_WM_TEMPLATE_CATEGORY" val="custom"/>
  <p:tag name="KSO_WM_TEMPLATE_INDEX" val="20205176"/>
</p:tagLst>
</file>

<file path=ppt/tags/tag167.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7.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UNIT_PLACING_PICTURE_USER_VIEWPORT" val="{&quot;height&quot;:7257,&quot;width&quot;:602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BEAUTIFY_FLAG" val="#wm#"/>
  <p:tag name="KSO_WM_TEMPLATE_CATEGORY" val="custom"/>
  <p:tag name="KSO_WM_TEMPLATE_INDEX" val="20205176"/>
</p:tagLst>
</file>

<file path=ppt/tags/tag78.xml><?xml version="1.0" encoding="utf-8"?>
<p:tagLst xmlns:p="http://schemas.openxmlformats.org/presentationml/2006/main">
  <p:tag name="KSO_WM_BEAUTIFY_FLAG" val="#wm#"/>
  <p:tag name="KSO_WM_TEMPLATE_CATEGORY" val="custom"/>
  <p:tag name="KSO_WM_TEMPLATE_INDEX" val="2020517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BEAUTIFY_FLAG" val="#wm#"/>
  <p:tag name="KSO_WM_TEMPLATE_CATEGORY" val="custom"/>
  <p:tag name="KSO_WM_TEMPLATE_INDEX" val="20205176"/>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wm#"/>
  <p:tag name="KSO_WM_TEMPLATE_CATEGORY" val="custom"/>
  <p:tag name="KSO_WM_TEMPLATE_INDEX" val="20205176"/>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88.xml><?xml version="1.0" encoding="utf-8"?>
<p:tagLst xmlns:p="http://schemas.openxmlformats.org/presentationml/2006/main">
  <p:tag name="KSO_WM_BEAUTIFY_FLAG" val="#wm#"/>
  <p:tag name="KSO_WM_TEMPLATE_CATEGORY" val="custom"/>
  <p:tag name="KSO_WM_TEMPLATE_INDEX" val="20205176"/>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176"/>
</p:tagLst>
</file>

<file path=ppt/tags/tag91.xml><?xml version="1.0" encoding="utf-8"?>
<p:tagLst xmlns:p="http://schemas.openxmlformats.org/presentationml/2006/main">
  <p:tag name="KSO_WM_BEAUTIFY_FLAG" val="#wm#"/>
  <p:tag name="KSO_WM_TEMPLATE_CATEGORY" val="custom"/>
  <p:tag name="KSO_WM_TEMPLATE_INDEX" val="20205176"/>
</p:tagLst>
</file>

<file path=ppt/tags/tag92.xml><?xml version="1.0" encoding="utf-8"?>
<p:tagLst xmlns:p="http://schemas.openxmlformats.org/presentationml/2006/main">
  <p:tag name="KSO_WM_BEAUTIFY_FLAG" val="#wm#"/>
  <p:tag name="KSO_WM_TEMPLATE_CATEGORY" val="custom"/>
  <p:tag name="KSO_WM_TEMPLATE_INDEX" val="20205176"/>
</p:tagLst>
</file>

<file path=ppt/tags/tag93.xml><?xml version="1.0" encoding="utf-8"?>
<p:tagLst xmlns:p="http://schemas.openxmlformats.org/presentationml/2006/main">
  <p:tag name="KSO_WM_BEAUTIFY_FLAG" val="#wm#"/>
  <p:tag name="KSO_WM_TEMPLATE_CATEGORY" val="custom"/>
  <p:tag name="KSO_WM_TEMPLATE_INDEX" val="20205176"/>
</p:tagLst>
</file>

<file path=ppt/tags/tag94.xml><?xml version="1.0" encoding="utf-8"?>
<p:tagLst xmlns:p="http://schemas.openxmlformats.org/presentationml/2006/main">
  <p:tag name="KSO_WM_BEAUTIFY_FLAG" val="#wm#"/>
  <p:tag name="KSO_WM_TEMPLATE_CATEGORY" val="custom"/>
  <p:tag name="KSO_WM_TEMPLATE_INDEX" val="20205176"/>
</p:tagLst>
</file>

<file path=ppt/tags/tag95.xml><?xml version="1.0" encoding="utf-8"?>
<p:tagLst xmlns:p="http://schemas.openxmlformats.org/presentationml/2006/main">
  <p:tag name="KSO_WM_BEAUTIFY_FLAG" val="#wm#"/>
  <p:tag name="KSO_WM_TEMPLATE_CATEGORY" val="custom"/>
  <p:tag name="KSO_WM_TEMPLATE_INDEX" val="20205176"/>
</p:tagLst>
</file>

<file path=ppt/tags/tag96.xml><?xml version="1.0" encoding="utf-8"?>
<p:tagLst xmlns:p="http://schemas.openxmlformats.org/presentationml/2006/main">
  <p:tag name="KSO_WM_BEAUTIFY_FLAG" val="#wm#"/>
  <p:tag name="KSO_WM_TEMPLATE_CATEGORY" val="custom"/>
  <p:tag name="KSO_WM_TEMPLATE_INDEX" val="20205176"/>
</p:tagLst>
</file>

<file path=ppt/tags/tag97.xml><?xml version="1.0" encoding="utf-8"?>
<p:tagLst xmlns:p="http://schemas.openxmlformats.org/presentationml/2006/main">
  <p:tag name="KSO_WM_BEAUTIFY_FLAG" val="#wm#"/>
  <p:tag name="KSO_WM_TEMPLATE_CATEGORY" val="custom"/>
  <p:tag name="KSO_WM_TEMPLATE_INDEX" val="20205176"/>
</p:tagLst>
</file>

<file path=ppt/tags/tag98.xml><?xml version="1.0" encoding="utf-8"?>
<p:tagLst xmlns:p="http://schemas.openxmlformats.org/presentationml/2006/main">
  <p:tag name="KSO_WM_BEAUTIFY_FLAG" val="#wm#"/>
  <p:tag name="KSO_WM_TEMPLATE_CATEGORY" val="custom"/>
  <p:tag name="KSO_WM_TEMPLATE_INDEX" val="20205176"/>
</p:tagLst>
</file>

<file path=ppt/tags/tag9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19467</Words>
  <Application>WPS 演示</Application>
  <PresentationFormat>宽屏</PresentationFormat>
  <Paragraphs>1413</Paragraphs>
  <Slides>100</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100</vt:i4>
      </vt:variant>
    </vt:vector>
  </HeadingPairs>
  <TitlesOfParts>
    <vt:vector size="108" baseType="lpstr">
      <vt:lpstr>Arial</vt:lpstr>
      <vt:lpstr>宋体</vt:lpstr>
      <vt:lpstr>Wingdings</vt:lpstr>
      <vt:lpstr>微软雅黑</vt:lpstr>
      <vt:lpstr>Wingdings</vt:lpstr>
      <vt:lpstr>Arial Unicode MS</vt:lpstr>
      <vt:lpstr>Calibri</vt:lpstr>
      <vt:lpstr>Office 主题​​</vt:lpstr>
      <vt:lpstr>化妆</vt:lpstr>
      <vt:lpstr>刷毛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ゞ心灵々^的^々肖像ゞ</cp:lastModifiedBy>
  <cp:revision>178</cp:revision>
  <dcterms:created xsi:type="dcterms:W3CDTF">2019-06-19T02:08:00Z</dcterms:created>
  <dcterms:modified xsi:type="dcterms:W3CDTF">2021-07-07T08:49:38Z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9AD0D6173B6749669E739AB02458B16F</vt:lpwstr>
  </property>
</Properties>
</file>